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563" r:id="rId2"/>
    <p:sldId id="665" r:id="rId3"/>
    <p:sldId id="256" r:id="rId4"/>
    <p:sldId id="654" r:id="rId5"/>
    <p:sldId id="657" r:id="rId6"/>
    <p:sldId id="734" r:id="rId7"/>
    <p:sldId id="658" r:id="rId8"/>
    <p:sldId id="731" r:id="rId9"/>
    <p:sldId id="735" r:id="rId10"/>
    <p:sldId id="732" r:id="rId11"/>
    <p:sldId id="501" r:id="rId12"/>
    <p:sldId id="544" r:id="rId13"/>
    <p:sldId id="546" r:id="rId14"/>
    <p:sldId id="554" r:id="rId15"/>
    <p:sldId id="547" r:id="rId16"/>
    <p:sldId id="624" r:id="rId17"/>
    <p:sldId id="625" r:id="rId18"/>
    <p:sldId id="730" r:id="rId19"/>
    <p:sldId id="661" r:id="rId20"/>
    <p:sldId id="537" r:id="rId21"/>
    <p:sldId id="659" r:id="rId22"/>
    <p:sldId id="711" r:id="rId23"/>
    <p:sldId id="714" r:id="rId24"/>
    <p:sldId id="715" r:id="rId25"/>
    <p:sldId id="716" r:id="rId26"/>
    <p:sldId id="717" r:id="rId27"/>
    <p:sldId id="718" r:id="rId28"/>
    <p:sldId id="719" r:id="rId29"/>
    <p:sldId id="720" r:id="rId30"/>
    <p:sldId id="724" r:id="rId31"/>
    <p:sldId id="712" r:id="rId32"/>
    <p:sldId id="721" r:id="rId33"/>
    <p:sldId id="723" r:id="rId34"/>
    <p:sldId id="722" r:id="rId35"/>
    <p:sldId id="623" r:id="rId36"/>
    <p:sldId id="725" r:id="rId37"/>
    <p:sldId id="727" r:id="rId38"/>
    <p:sldId id="729" r:id="rId39"/>
    <p:sldId id="728" r:id="rId40"/>
    <p:sldId id="726" r:id="rId41"/>
    <p:sldId id="660" r:id="rId42"/>
    <p:sldId id="662" r:id="rId4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28294B38-4538-4161-B254-2F5108CF8797}">
          <p14:sldIdLst>
            <p14:sldId id="563"/>
            <p14:sldId id="665"/>
            <p14:sldId id="256"/>
            <p14:sldId id="654"/>
            <p14:sldId id="657"/>
            <p14:sldId id="734"/>
            <p14:sldId id="658"/>
            <p14:sldId id="731"/>
            <p14:sldId id="735"/>
            <p14:sldId id="732"/>
            <p14:sldId id="501"/>
            <p14:sldId id="544"/>
            <p14:sldId id="546"/>
            <p14:sldId id="554"/>
            <p14:sldId id="547"/>
            <p14:sldId id="624"/>
            <p14:sldId id="625"/>
            <p14:sldId id="730"/>
            <p14:sldId id="661"/>
          </p14:sldIdLst>
        </p14:section>
        <p14:section name="GA7-220501096-AA1-EV03" id="{CBE0D75A-D9BD-4A62-A3C6-FEC876C9FDD2}">
          <p14:sldIdLst>
            <p14:sldId id="537"/>
            <p14:sldId id="659"/>
            <p14:sldId id="711"/>
            <p14:sldId id="714"/>
            <p14:sldId id="715"/>
            <p14:sldId id="716"/>
            <p14:sldId id="717"/>
            <p14:sldId id="718"/>
            <p14:sldId id="719"/>
            <p14:sldId id="720"/>
            <p14:sldId id="724"/>
            <p14:sldId id="712"/>
            <p14:sldId id="721"/>
            <p14:sldId id="723"/>
            <p14:sldId id="722"/>
            <p14:sldId id="623"/>
            <p14:sldId id="725"/>
            <p14:sldId id="727"/>
            <p14:sldId id="729"/>
            <p14:sldId id="728"/>
            <p14:sldId id="726"/>
            <p14:sldId id="660"/>
            <p14:sldId id="662"/>
          </p14:sldIdLst>
        </p14:section>
        <p14:section name="Evidencia de desempeño: GA7-220501096-AA1-EV04 instalación y configuración de herramienta de versionamiento (Local / Web)" id="{F1AD0468-9F78-48BF-858B-C0B1F30B1DD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3302" autoAdjust="0"/>
  </p:normalViewPr>
  <p:slideViewPr>
    <p:cSldViewPr snapToGrid="0">
      <p:cViewPr>
        <p:scale>
          <a:sx n="60" d="100"/>
          <a:sy n="60" d="100"/>
        </p:scale>
        <p:origin x="11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B36483-D63F-4B33-B2CD-5B19F8978ED9}" type="doc">
      <dgm:prSet loTypeId="urn:microsoft.com/office/officeart/2008/layout/SquareAccentList" loCatId="list" qsTypeId="urn:microsoft.com/office/officeart/2005/8/quickstyle/simple1" qsCatId="simple" csTypeId="urn:microsoft.com/office/officeart/2005/8/colors/colorful5" csCatId="colorful" phldr="1"/>
      <dgm:spPr/>
      <dgm:t>
        <a:bodyPr/>
        <a:lstStyle/>
        <a:p>
          <a:endParaRPr lang="es-CO"/>
        </a:p>
      </dgm:t>
    </dgm:pt>
    <dgm:pt modelId="{DDA04128-2291-4A0D-BE39-A09A49BAC916}">
      <dgm:prSet phldrT="[Text]"/>
      <dgm:spPr/>
      <dgm:t>
        <a:bodyPr/>
        <a:lstStyle/>
        <a:p>
          <a:r>
            <a:rPr lang="es-MX" dirty="0"/>
            <a:t>Portal de horarios</a:t>
          </a:r>
          <a:endParaRPr lang="es-CO" dirty="0"/>
        </a:p>
      </dgm:t>
    </dgm:pt>
    <dgm:pt modelId="{78A02259-ADF7-4D4F-95EB-330D4652D580}" type="parTrans" cxnId="{E5260AB9-622E-45E9-94E2-C154007D96C1}">
      <dgm:prSet/>
      <dgm:spPr/>
      <dgm:t>
        <a:bodyPr/>
        <a:lstStyle/>
        <a:p>
          <a:endParaRPr lang="es-CO"/>
        </a:p>
      </dgm:t>
    </dgm:pt>
    <dgm:pt modelId="{6CD5114D-0809-4BB4-BCED-8B4B64342C79}" type="sibTrans" cxnId="{E5260AB9-622E-45E9-94E2-C154007D96C1}">
      <dgm:prSet/>
      <dgm:spPr/>
      <dgm:t>
        <a:bodyPr/>
        <a:lstStyle/>
        <a:p>
          <a:endParaRPr lang="es-CO"/>
        </a:p>
      </dgm:t>
    </dgm:pt>
    <dgm:pt modelId="{2BFC1F0E-0077-4205-A481-E47C241D0849}">
      <dgm:prSet phldrT="[Text]"/>
      <dgm:spPr/>
      <dgm:t>
        <a:bodyPr/>
        <a:lstStyle/>
        <a:p>
          <a:r>
            <a:rPr lang="es-MX" b="0" i="0" dirty="0"/>
            <a:t>Configuración del entorno de desarrollo</a:t>
          </a:r>
          <a:endParaRPr lang="es-CO" dirty="0"/>
        </a:p>
      </dgm:t>
    </dgm:pt>
    <dgm:pt modelId="{0D0EFA22-7A41-4241-93E9-8FB0916DA5B8}" type="parTrans" cxnId="{4A6682F7-4922-4A8D-BBC3-48CF79F9E084}">
      <dgm:prSet/>
      <dgm:spPr/>
      <dgm:t>
        <a:bodyPr/>
        <a:lstStyle/>
        <a:p>
          <a:endParaRPr lang="es-CO"/>
        </a:p>
      </dgm:t>
    </dgm:pt>
    <dgm:pt modelId="{86AC4C76-728D-4A28-85F6-3781665292E6}" type="sibTrans" cxnId="{4A6682F7-4922-4A8D-BBC3-48CF79F9E084}">
      <dgm:prSet/>
      <dgm:spPr/>
      <dgm:t>
        <a:bodyPr/>
        <a:lstStyle/>
        <a:p>
          <a:endParaRPr lang="es-CO"/>
        </a:p>
      </dgm:t>
    </dgm:pt>
    <dgm:pt modelId="{8BFE204E-2C45-46B0-89EB-E8417335392C}">
      <dgm:prSet phldrT="[Text]"/>
      <dgm:spPr/>
      <dgm:t>
        <a:bodyPr/>
        <a:lstStyle/>
        <a:p>
          <a:r>
            <a:rPr lang="es-CO" b="0" i="0" dirty="0"/>
            <a:t>Estructura del proyecto</a:t>
          </a:r>
          <a:endParaRPr lang="es-CO" dirty="0"/>
        </a:p>
      </dgm:t>
    </dgm:pt>
    <dgm:pt modelId="{A1FDD5F5-DF20-41EB-87B7-2275D1BAAEEB}" type="parTrans" cxnId="{8AEEC1DD-710F-41C0-A9F0-0DFB6F1F5BC0}">
      <dgm:prSet/>
      <dgm:spPr/>
      <dgm:t>
        <a:bodyPr/>
        <a:lstStyle/>
        <a:p>
          <a:endParaRPr lang="es-CO"/>
        </a:p>
      </dgm:t>
    </dgm:pt>
    <dgm:pt modelId="{8E34E68B-0FA7-42A5-99D2-9E63253742E1}" type="sibTrans" cxnId="{8AEEC1DD-710F-41C0-A9F0-0DFB6F1F5BC0}">
      <dgm:prSet/>
      <dgm:spPr/>
      <dgm:t>
        <a:bodyPr/>
        <a:lstStyle/>
        <a:p>
          <a:endParaRPr lang="es-CO"/>
        </a:p>
      </dgm:t>
    </dgm:pt>
    <dgm:pt modelId="{319FED65-2699-473F-AF6A-41FBCD6AAB63}">
      <dgm:prSet phldrT="[Text]"/>
      <dgm:spPr/>
      <dgm:t>
        <a:bodyPr/>
        <a:lstStyle/>
        <a:p>
          <a:r>
            <a:rPr lang="es-MX" b="0" i="0" dirty="0"/>
            <a:t>Diseño de la interfaz de usuario</a:t>
          </a:r>
          <a:endParaRPr lang="es-CO" dirty="0"/>
        </a:p>
      </dgm:t>
    </dgm:pt>
    <dgm:pt modelId="{0132B598-8AF6-478A-9A14-CD2013FF22B6}" type="parTrans" cxnId="{A75C93F2-1B8B-4668-9AF2-15BC5ED97E3C}">
      <dgm:prSet/>
      <dgm:spPr/>
      <dgm:t>
        <a:bodyPr/>
        <a:lstStyle/>
        <a:p>
          <a:endParaRPr lang="es-CO"/>
        </a:p>
      </dgm:t>
    </dgm:pt>
    <dgm:pt modelId="{F889F1EB-C67E-4E0C-91B9-1202DF0E24B3}" type="sibTrans" cxnId="{A75C93F2-1B8B-4668-9AF2-15BC5ED97E3C}">
      <dgm:prSet/>
      <dgm:spPr/>
      <dgm:t>
        <a:bodyPr/>
        <a:lstStyle/>
        <a:p>
          <a:endParaRPr lang="es-CO"/>
        </a:p>
      </dgm:t>
    </dgm:pt>
    <dgm:pt modelId="{E7680706-218B-4EB9-84CB-118A8CA34AB8}">
      <dgm:prSet phldrT="[Text]"/>
      <dgm:spPr/>
      <dgm:t>
        <a:bodyPr/>
        <a:lstStyle/>
        <a:p>
          <a:r>
            <a:rPr lang="es-CO" b="0" i="0" dirty="0"/>
            <a:t>Implementación del modelo</a:t>
          </a:r>
          <a:endParaRPr lang="es-CO" dirty="0"/>
        </a:p>
      </dgm:t>
    </dgm:pt>
    <dgm:pt modelId="{F762865B-ECFB-432A-8560-29FAD943D123}" type="parTrans" cxnId="{8DA7D561-1284-4233-9556-E29FAF988BBC}">
      <dgm:prSet/>
      <dgm:spPr/>
      <dgm:t>
        <a:bodyPr/>
        <a:lstStyle/>
        <a:p>
          <a:endParaRPr lang="es-CO"/>
        </a:p>
      </dgm:t>
    </dgm:pt>
    <dgm:pt modelId="{8D9A3E9F-BF25-4EB8-980F-686FCB97F4D7}" type="sibTrans" cxnId="{8DA7D561-1284-4233-9556-E29FAF988BBC}">
      <dgm:prSet/>
      <dgm:spPr/>
      <dgm:t>
        <a:bodyPr/>
        <a:lstStyle/>
        <a:p>
          <a:endParaRPr lang="es-CO"/>
        </a:p>
      </dgm:t>
    </dgm:pt>
    <dgm:pt modelId="{79BCE843-9806-418D-8E97-230FC88EB0AD}">
      <dgm:prSet phldrT="[Text]"/>
      <dgm:spPr/>
      <dgm:t>
        <a:bodyPr/>
        <a:lstStyle/>
        <a:p>
          <a:r>
            <a:rPr lang="es-CO" b="0" i="0" dirty="0"/>
            <a:t>Implementación de controladores</a:t>
          </a:r>
          <a:endParaRPr lang="es-CO" dirty="0"/>
        </a:p>
      </dgm:t>
    </dgm:pt>
    <dgm:pt modelId="{7FA54918-4A47-48C6-93AB-BC6BA74868A9}" type="parTrans" cxnId="{369D4AC2-2344-4A16-9A27-98F9403635B1}">
      <dgm:prSet/>
      <dgm:spPr/>
      <dgm:t>
        <a:bodyPr/>
        <a:lstStyle/>
        <a:p>
          <a:endParaRPr lang="es-CO"/>
        </a:p>
      </dgm:t>
    </dgm:pt>
    <dgm:pt modelId="{CDD48D4C-A2F4-465D-B21E-E1D4FBCBA987}" type="sibTrans" cxnId="{369D4AC2-2344-4A16-9A27-98F9403635B1}">
      <dgm:prSet/>
      <dgm:spPr/>
      <dgm:t>
        <a:bodyPr/>
        <a:lstStyle/>
        <a:p>
          <a:endParaRPr lang="es-CO"/>
        </a:p>
      </dgm:t>
    </dgm:pt>
    <dgm:pt modelId="{9D059D8B-DD57-42BB-83F2-6F205F63A369}">
      <dgm:prSet phldrT="[Text]"/>
      <dgm:spPr/>
      <dgm:t>
        <a:bodyPr/>
        <a:lstStyle/>
        <a:p>
          <a:r>
            <a:rPr lang="es-CO" b="0" i="0" dirty="0"/>
            <a:t>Integración de JavaScript</a:t>
          </a:r>
          <a:endParaRPr lang="es-CO" dirty="0"/>
        </a:p>
      </dgm:t>
    </dgm:pt>
    <dgm:pt modelId="{A34B6598-BBBD-49A7-BA86-B68B98F9FC8B}" type="parTrans" cxnId="{35475EEE-7F9F-452D-B11F-37AE69738F83}">
      <dgm:prSet/>
      <dgm:spPr/>
      <dgm:t>
        <a:bodyPr/>
        <a:lstStyle/>
        <a:p>
          <a:endParaRPr lang="es-CO"/>
        </a:p>
      </dgm:t>
    </dgm:pt>
    <dgm:pt modelId="{1B871ACB-2481-4B60-AA1F-1EFCE96D869C}" type="sibTrans" cxnId="{35475EEE-7F9F-452D-B11F-37AE69738F83}">
      <dgm:prSet/>
      <dgm:spPr/>
      <dgm:t>
        <a:bodyPr/>
        <a:lstStyle/>
        <a:p>
          <a:endParaRPr lang="es-CO"/>
        </a:p>
      </dgm:t>
    </dgm:pt>
    <dgm:pt modelId="{1F3CDBB2-1A8F-4A49-AFDA-215558B73DE4}">
      <dgm:prSet phldrT="[Text]"/>
      <dgm:spPr/>
      <dgm:t>
        <a:bodyPr/>
        <a:lstStyle/>
        <a:p>
          <a:r>
            <a:rPr lang="es-CO" b="0" i="0" dirty="0"/>
            <a:t>Generación de informes</a:t>
          </a:r>
          <a:endParaRPr lang="es-CO" dirty="0"/>
        </a:p>
      </dgm:t>
    </dgm:pt>
    <dgm:pt modelId="{E12AC126-29A1-42D8-B434-4A32B296D5E7}" type="parTrans" cxnId="{990ECA9E-EB48-4732-96B4-46DFB0FE2E4F}">
      <dgm:prSet/>
      <dgm:spPr/>
      <dgm:t>
        <a:bodyPr/>
        <a:lstStyle/>
        <a:p>
          <a:endParaRPr lang="es-CO"/>
        </a:p>
      </dgm:t>
    </dgm:pt>
    <dgm:pt modelId="{ECEB3D80-DE17-402E-BE37-DA7D52FDEAAB}" type="sibTrans" cxnId="{990ECA9E-EB48-4732-96B4-46DFB0FE2E4F}">
      <dgm:prSet/>
      <dgm:spPr/>
      <dgm:t>
        <a:bodyPr/>
        <a:lstStyle/>
        <a:p>
          <a:endParaRPr lang="es-CO"/>
        </a:p>
      </dgm:t>
    </dgm:pt>
    <dgm:pt modelId="{BD586FA5-28DF-4A28-A422-F872AF7BFD93}" type="pres">
      <dgm:prSet presAssocID="{B3B36483-D63F-4B33-B2CD-5B19F8978ED9}" presName="layout" presStyleCnt="0">
        <dgm:presLayoutVars>
          <dgm:chMax/>
          <dgm:chPref/>
          <dgm:dir/>
          <dgm:resizeHandles/>
        </dgm:presLayoutVars>
      </dgm:prSet>
      <dgm:spPr/>
    </dgm:pt>
    <dgm:pt modelId="{338CA23B-CB58-4AA1-9321-11354023FF29}" type="pres">
      <dgm:prSet presAssocID="{DDA04128-2291-4A0D-BE39-A09A49BAC916}" presName="root" presStyleCnt="0">
        <dgm:presLayoutVars>
          <dgm:chMax/>
          <dgm:chPref/>
        </dgm:presLayoutVars>
      </dgm:prSet>
      <dgm:spPr/>
    </dgm:pt>
    <dgm:pt modelId="{53AC51E4-2419-4CA8-8B1E-D43B7E68FF09}" type="pres">
      <dgm:prSet presAssocID="{DDA04128-2291-4A0D-BE39-A09A49BAC916}" presName="rootComposite" presStyleCnt="0">
        <dgm:presLayoutVars/>
      </dgm:prSet>
      <dgm:spPr/>
    </dgm:pt>
    <dgm:pt modelId="{91EBB2CE-1CB4-4BF8-994E-E0275E28B257}" type="pres">
      <dgm:prSet presAssocID="{DDA04128-2291-4A0D-BE39-A09A49BAC916}" presName="ParentAccent" presStyleLbl="alignNode1" presStyleIdx="0" presStyleCnt="2"/>
      <dgm:spPr/>
    </dgm:pt>
    <dgm:pt modelId="{7182D7E3-1542-40A1-B810-92B25C68727A}" type="pres">
      <dgm:prSet presAssocID="{DDA04128-2291-4A0D-BE39-A09A49BAC916}" presName="ParentSmallAccent" presStyleLbl="fgAcc1" presStyleIdx="0" presStyleCnt="2"/>
      <dgm:spPr/>
    </dgm:pt>
    <dgm:pt modelId="{B10116DE-A3A4-43D5-B8F3-1AC0176B3963}" type="pres">
      <dgm:prSet presAssocID="{DDA04128-2291-4A0D-BE39-A09A49BAC916}" presName="Parent" presStyleLbl="revTx" presStyleIdx="0" presStyleCnt="8">
        <dgm:presLayoutVars>
          <dgm:chMax/>
          <dgm:chPref val="4"/>
          <dgm:bulletEnabled val="1"/>
        </dgm:presLayoutVars>
      </dgm:prSet>
      <dgm:spPr/>
    </dgm:pt>
    <dgm:pt modelId="{B8FE5AEA-FA71-4F8D-B1D8-09022CE09B5C}" type="pres">
      <dgm:prSet presAssocID="{DDA04128-2291-4A0D-BE39-A09A49BAC916}" presName="childShape" presStyleCnt="0">
        <dgm:presLayoutVars>
          <dgm:chMax val="0"/>
          <dgm:chPref val="0"/>
        </dgm:presLayoutVars>
      </dgm:prSet>
      <dgm:spPr/>
    </dgm:pt>
    <dgm:pt modelId="{EEBC588D-FD7A-4236-8897-4E729136E3A9}" type="pres">
      <dgm:prSet presAssocID="{2BFC1F0E-0077-4205-A481-E47C241D0849}" presName="childComposite" presStyleCnt="0">
        <dgm:presLayoutVars>
          <dgm:chMax val="0"/>
          <dgm:chPref val="0"/>
        </dgm:presLayoutVars>
      </dgm:prSet>
      <dgm:spPr/>
    </dgm:pt>
    <dgm:pt modelId="{74BFD92B-7833-42EB-96A5-16C996676EFE}" type="pres">
      <dgm:prSet presAssocID="{2BFC1F0E-0077-4205-A481-E47C241D0849}" presName="ChildAccent" presStyleLbl="solidFgAcc1" presStyleIdx="0" presStyleCnt="6"/>
      <dgm:spPr/>
    </dgm:pt>
    <dgm:pt modelId="{75AEB8D5-AFDF-4BD7-A283-0B9DA0E78F9F}" type="pres">
      <dgm:prSet presAssocID="{2BFC1F0E-0077-4205-A481-E47C241D0849}" presName="Child" presStyleLbl="revTx" presStyleIdx="1" presStyleCnt="8">
        <dgm:presLayoutVars>
          <dgm:chMax val="0"/>
          <dgm:chPref val="0"/>
          <dgm:bulletEnabled val="1"/>
        </dgm:presLayoutVars>
      </dgm:prSet>
      <dgm:spPr/>
    </dgm:pt>
    <dgm:pt modelId="{B8E6333F-5991-4D5C-9717-E31B0734BB0C}" type="pres">
      <dgm:prSet presAssocID="{8BFE204E-2C45-46B0-89EB-E8417335392C}" presName="childComposite" presStyleCnt="0">
        <dgm:presLayoutVars>
          <dgm:chMax val="0"/>
          <dgm:chPref val="0"/>
        </dgm:presLayoutVars>
      </dgm:prSet>
      <dgm:spPr/>
    </dgm:pt>
    <dgm:pt modelId="{44A51D02-1701-415F-ACD3-C7DB9FFAFDEE}" type="pres">
      <dgm:prSet presAssocID="{8BFE204E-2C45-46B0-89EB-E8417335392C}" presName="ChildAccent" presStyleLbl="solidFgAcc1" presStyleIdx="1" presStyleCnt="6"/>
      <dgm:spPr/>
    </dgm:pt>
    <dgm:pt modelId="{C54F1D4E-FEE3-4CE5-BAFE-F199DE67256A}" type="pres">
      <dgm:prSet presAssocID="{8BFE204E-2C45-46B0-89EB-E8417335392C}" presName="Child" presStyleLbl="revTx" presStyleIdx="2" presStyleCnt="8">
        <dgm:presLayoutVars>
          <dgm:chMax val="0"/>
          <dgm:chPref val="0"/>
          <dgm:bulletEnabled val="1"/>
        </dgm:presLayoutVars>
      </dgm:prSet>
      <dgm:spPr/>
    </dgm:pt>
    <dgm:pt modelId="{33106412-FEF5-42B2-A5B9-DFD530A0A502}" type="pres">
      <dgm:prSet presAssocID="{319FED65-2699-473F-AF6A-41FBCD6AAB63}" presName="childComposite" presStyleCnt="0">
        <dgm:presLayoutVars>
          <dgm:chMax val="0"/>
          <dgm:chPref val="0"/>
        </dgm:presLayoutVars>
      </dgm:prSet>
      <dgm:spPr/>
    </dgm:pt>
    <dgm:pt modelId="{66F5BB57-C26B-4E7C-804C-EEE7A99DBCC4}" type="pres">
      <dgm:prSet presAssocID="{319FED65-2699-473F-AF6A-41FBCD6AAB63}" presName="ChildAccent" presStyleLbl="solidFgAcc1" presStyleIdx="2" presStyleCnt="6"/>
      <dgm:spPr/>
    </dgm:pt>
    <dgm:pt modelId="{27AD1B34-335E-4AF9-97E5-278E4F35378B}" type="pres">
      <dgm:prSet presAssocID="{319FED65-2699-473F-AF6A-41FBCD6AAB63}" presName="Child" presStyleLbl="revTx" presStyleIdx="3" presStyleCnt="8">
        <dgm:presLayoutVars>
          <dgm:chMax val="0"/>
          <dgm:chPref val="0"/>
          <dgm:bulletEnabled val="1"/>
        </dgm:presLayoutVars>
      </dgm:prSet>
      <dgm:spPr/>
    </dgm:pt>
    <dgm:pt modelId="{01202DD4-553F-4FE4-A9CF-1F49D680AE8E}" type="pres">
      <dgm:prSet presAssocID="{E7680706-218B-4EB9-84CB-118A8CA34AB8}" presName="root" presStyleCnt="0">
        <dgm:presLayoutVars>
          <dgm:chMax/>
          <dgm:chPref/>
        </dgm:presLayoutVars>
      </dgm:prSet>
      <dgm:spPr/>
    </dgm:pt>
    <dgm:pt modelId="{59E64613-4297-4B11-937A-3C1CEF66B5F1}" type="pres">
      <dgm:prSet presAssocID="{E7680706-218B-4EB9-84CB-118A8CA34AB8}" presName="rootComposite" presStyleCnt="0">
        <dgm:presLayoutVars/>
      </dgm:prSet>
      <dgm:spPr/>
    </dgm:pt>
    <dgm:pt modelId="{B742CE6F-DD2C-41A2-8F32-B01FCF8356B0}" type="pres">
      <dgm:prSet presAssocID="{E7680706-218B-4EB9-84CB-118A8CA34AB8}" presName="ParentAccent" presStyleLbl="alignNode1" presStyleIdx="1" presStyleCnt="2"/>
      <dgm:spPr/>
    </dgm:pt>
    <dgm:pt modelId="{608680B9-2864-43A7-888A-4B1EC5BA25E2}" type="pres">
      <dgm:prSet presAssocID="{E7680706-218B-4EB9-84CB-118A8CA34AB8}" presName="ParentSmallAccent" presStyleLbl="fgAcc1" presStyleIdx="1" presStyleCnt="2"/>
      <dgm:spPr/>
    </dgm:pt>
    <dgm:pt modelId="{D45A5EAB-1CE4-431C-9D0F-DCD9B6081484}" type="pres">
      <dgm:prSet presAssocID="{E7680706-218B-4EB9-84CB-118A8CA34AB8}" presName="Parent" presStyleLbl="revTx" presStyleIdx="4" presStyleCnt="8">
        <dgm:presLayoutVars>
          <dgm:chMax/>
          <dgm:chPref val="4"/>
          <dgm:bulletEnabled val="1"/>
        </dgm:presLayoutVars>
      </dgm:prSet>
      <dgm:spPr/>
    </dgm:pt>
    <dgm:pt modelId="{F192697A-E10F-465B-A874-F54A11832F1D}" type="pres">
      <dgm:prSet presAssocID="{E7680706-218B-4EB9-84CB-118A8CA34AB8}" presName="childShape" presStyleCnt="0">
        <dgm:presLayoutVars>
          <dgm:chMax val="0"/>
          <dgm:chPref val="0"/>
        </dgm:presLayoutVars>
      </dgm:prSet>
      <dgm:spPr/>
    </dgm:pt>
    <dgm:pt modelId="{BBE9722B-A46A-4606-B4B0-7E012859E29F}" type="pres">
      <dgm:prSet presAssocID="{79BCE843-9806-418D-8E97-230FC88EB0AD}" presName="childComposite" presStyleCnt="0">
        <dgm:presLayoutVars>
          <dgm:chMax val="0"/>
          <dgm:chPref val="0"/>
        </dgm:presLayoutVars>
      </dgm:prSet>
      <dgm:spPr/>
    </dgm:pt>
    <dgm:pt modelId="{7DCF846A-CA2E-48FC-B2ED-7D77347B440D}" type="pres">
      <dgm:prSet presAssocID="{79BCE843-9806-418D-8E97-230FC88EB0AD}" presName="ChildAccent" presStyleLbl="solidFgAcc1" presStyleIdx="3" presStyleCnt="6"/>
      <dgm:spPr/>
    </dgm:pt>
    <dgm:pt modelId="{CD10B028-28FD-47DC-A178-CD2397F06CC0}" type="pres">
      <dgm:prSet presAssocID="{79BCE843-9806-418D-8E97-230FC88EB0AD}" presName="Child" presStyleLbl="revTx" presStyleIdx="5" presStyleCnt="8">
        <dgm:presLayoutVars>
          <dgm:chMax val="0"/>
          <dgm:chPref val="0"/>
          <dgm:bulletEnabled val="1"/>
        </dgm:presLayoutVars>
      </dgm:prSet>
      <dgm:spPr/>
    </dgm:pt>
    <dgm:pt modelId="{5DD0A427-FCE1-418E-BC4C-340A2A5DF250}" type="pres">
      <dgm:prSet presAssocID="{9D059D8B-DD57-42BB-83F2-6F205F63A369}" presName="childComposite" presStyleCnt="0">
        <dgm:presLayoutVars>
          <dgm:chMax val="0"/>
          <dgm:chPref val="0"/>
        </dgm:presLayoutVars>
      </dgm:prSet>
      <dgm:spPr/>
    </dgm:pt>
    <dgm:pt modelId="{E7DF7EDD-139F-42D4-9D47-933004F9CB86}" type="pres">
      <dgm:prSet presAssocID="{9D059D8B-DD57-42BB-83F2-6F205F63A369}" presName="ChildAccent" presStyleLbl="solidFgAcc1" presStyleIdx="4" presStyleCnt="6"/>
      <dgm:spPr/>
    </dgm:pt>
    <dgm:pt modelId="{EB191D15-ECE4-44AB-9FBF-5910CC273A0F}" type="pres">
      <dgm:prSet presAssocID="{9D059D8B-DD57-42BB-83F2-6F205F63A369}" presName="Child" presStyleLbl="revTx" presStyleIdx="6" presStyleCnt="8">
        <dgm:presLayoutVars>
          <dgm:chMax val="0"/>
          <dgm:chPref val="0"/>
          <dgm:bulletEnabled val="1"/>
        </dgm:presLayoutVars>
      </dgm:prSet>
      <dgm:spPr/>
    </dgm:pt>
    <dgm:pt modelId="{F91567DC-42C7-4835-AA99-EB6A50497B43}" type="pres">
      <dgm:prSet presAssocID="{1F3CDBB2-1A8F-4A49-AFDA-215558B73DE4}" presName="childComposite" presStyleCnt="0">
        <dgm:presLayoutVars>
          <dgm:chMax val="0"/>
          <dgm:chPref val="0"/>
        </dgm:presLayoutVars>
      </dgm:prSet>
      <dgm:spPr/>
    </dgm:pt>
    <dgm:pt modelId="{0EEC0760-88BD-40FD-9ABC-1DDEE48E0652}" type="pres">
      <dgm:prSet presAssocID="{1F3CDBB2-1A8F-4A49-AFDA-215558B73DE4}" presName="ChildAccent" presStyleLbl="solidFgAcc1" presStyleIdx="5" presStyleCnt="6"/>
      <dgm:spPr/>
    </dgm:pt>
    <dgm:pt modelId="{4994B92C-1B72-40F4-A631-52714A26FD94}" type="pres">
      <dgm:prSet presAssocID="{1F3CDBB2-1A8F-4A49-AFDA-215558B73DE4}" presName="Child" presStyleLbl="revTx" presStyleIdx="7" presStyleCnt="8">
        <dgm:presLayoutVars>
          <dgm:chMax val="0"/>
          <dgm:chPref val="0"/>
          <dgm:bulletEnabled val="1"/>
        </dgm:presLayoutVars>
      </dgm:prSet>
      <dgm:spPr/>
    </dgm:pt>
  </dgm:ptLst>
  <dgm:cxnLst>
    <dgm:cxn modelId="{8DA7D561-1284-4233-9556-E29FAF988BBC}" srcId="{B3B36483-D63F-4B33-B2CD-5B19F8978ED9}" destId="{E7680706-218B-4EB9-84CB-118A8CA34AB8}" srcOrd="1" destOrd="0" parTransId="{F762865B-ECFB-432A-8560-29FAD943D123}" sibTransId="{8D9A3E9F-BF25-4EB8-980F-686FCB97F4D7}"/>
    <dgm:cxn modelId="{E3D36870-2DC1-42B3-8573-53D46CD3E5F3}" type="presOf" srcId="{E7680706-218B-4EB9-84CB-118A8CA34AB8}" destId="{D45A5EAB-1CE4-431C-9D0F-DCD9B6081484}" srcOrd="0" destOrd="0" presId="urn:microsoft.com/office/officeart/2008/layout/SquareAccentList"/>
    <dgm:cxn modelId="{A497FA7D-9753-44D1-881D-70CE2B8F4E8E}" type="presOf" srcId="{319FED65-2699-473F-AF6A-41FBCD6AAB63}" destId="{27AD1B34-335E-4AF9-97E5-278E4F35378B}" srcOrd="0" destOrd="0" presId="urn:microsoft.com/office/officeart/2008/layout/SquareAccentList"/>
    <dgm:cxn modelId="{6C652182-6343-4C32-953D-29E3C29D72E5}" type="presOf" srcId="{9D059D8B-DD57-42BB-83F2-6F205F63A369}" destId="{EB191D15-ECE4-44AB-9FBF-5910CC273A0F}" srcOrd="0" destOrd="0" presId="urn:microsoft.com/office/officeart/2008/layout/SquareAccentList"/>
    <dgm:cxn modelId="{025DB483-576F-47BC-8D01-8A8026EBA1FE}" type="presOf" srcId="{1F3CDBB2-1A8F-4A49-AFDA-215558B73DE4}" destId="{4994B92C-1B72-40F4-A631-52714A26FD94}" srcOrd="0" destOrd="0" presId="urn:microsoft.com/office/officeart/2008/layout/SquareAccentList"/>
    <dgm:cxn modelId="{990ECA9E-EB48-4732-96B4-46DFB0FE2E4F}" srcId="{E7680706-218B-4EB9-84CB-118A8CA34AB8}" destId="{1F3CDBB2-1A8F-4A49-AFDA-215558B73DE4}" srcOrd="2" destOrd="0" parTransId="{E12AC126-29A1-42D8-B434-4A32B296D5E7}" sibTransId="{ECEB3D80-DE17-402E-BE37-DA7D52FDEAAB}"/>
    <dgm:cxn modelId="{E63E119F-4FF8-4B68-BA07-92EECFBBEB49}" type="presOf" srcId="{79BCE843-9806-418D-8E97-230FC88EB0AD}" destId="{CD10B028-28FD-47DC-A178-CD2397F06CC0}" srcOrd="0" destOrd="0" presId="urn:microsoft.com/office/officeart/2008/layout/SquareAccentList"/>
    <dgm:cxn modelId="{E5260AB9-622E-45E9-94E2-C154007D96C1}" srcId="{B3B36483-D63F-4B33-B2CD-5B19F8978ED9}" destId="{DDA04128-2291-4A0D-BE39-A09A49BAC916}" srcOrd="0" destOrd="0" parTransId="{78A02259-ADF7-4D4F-95EB-330D4652D580}" sibTransId="{6CD5114D-0809-4BB4-BCED-8B4B64342C79}"/>
    <dgm:cxn modelId="{369D4AC2-2344-4A16-9A27-98F9403635B1}" srcId="{E7680706-218B-4EB9-84CB-118A8CA34AB8}" destId="{79BCE843-9806-418D-8E97-230FC88EB0AD}" srcOrd="0" destOrd="0" parTransId="{7FA54918-4A47-48C6-93AB-BC6BA74868A9}" sibTransId="{CDD48D4C-A2F4-465D-B21E-E1D4FBCBA987}"/>
    <dgm:cxn modelId="{E218F3C9-B846-4765-A612-62E7C05A99E3}" type="presOf" srcId="{8BFE204E-2C45-46B0-89EB-E8417335392C}" destId="{C54F1D4E-FEE3-4CE5-BAFE-F199DE67256A}" srcOrd="0" destOrd="0" presId="urn:microsoft.com/office/officeart/2008/layout/SquareAccentList"/>
    <dgm:cxn modelId="{9EA9E0DB-DA8F-4478-B30F-190CB85B8D69}" type="presOf" srcId="{2BFC1F0E-0077-4205-A481-E47C241D0849}" destId="{75AEB8D5-AFDF-4BD7-A283-0B9DA0E78F9F}" srcOrd="0" destOrd="0" presId="urn:microsoft.com/office/officeart/2008/layout/SquareAccentList"/>
    <dgm:cxn modelId="{8AEEC1DD-710F-41C0-A9F0-0DFB6F1F5BC0}" srcId="{DDA04128-2291-4A0D-BE39-A09A49BAC916}" destId="{8BFE204E-2C45-46B0-89EB-E8417335392C}" srcOrd="1" destOrd="0" parTransId="{A1FDD5F5-DF20-41EB-87B7-2275D1BAAEEB}" sibTransId="{8E34E68B-0FA7-42A5-99D2-9E63253742E1}"/>
    <dgm:cxn modelId="{35475EEE-7F9F-452D-B11F-37AE69738F83}" srcId="{E7680706-218B-4EB9-84CB-118A8CA34AB8}" destId="{9D059D8B-DD57-42BB-83F2-6F205F63A369}" srcOrd="1" destOrd="0" parTransId="{A34B6598-BBBD-49A7-BA86-B68B98F9FC8B}" sibTransId="{1B871ACB-2481-4B60-AA1F-1EFCE96D869C}"/>
    <dgm:cxn modelId="{A75C93F2-1B8B-4668-9AF2-15BC5ED97E3C}" srcId="{DDA04128-2291-4A0D-BE39-A09A49BAC916}" destId="{319FED65-2699-473F-AF6A-41FBCD6AAB63}" srcOrd="2" destOrd="0" parTransId="{0132B598-8AF6-478A-9A14-CD2013FF22B6}" sibTransId="{F889F1EB-C67E-4E0C-91B9-1202DF0E24B3}"/>
    <dgm:cxn modelId="{0210CDF4-3242-43BE-86D5-5F36B0FAB4DC}" type="presOf" srcId="{B3B36483-D63F-4B33-B2CD-5B19F8978ED9}" destId="{BD586FA5-28DF-4A28-A422-F872AF7BFD93}" srcOrd="0" destOrd="0" presId="urn:microsoft.com/office/officeart/2008/layout/SquareAccentList"/>
    <dgm:cxn modelId="{4A6682F7-4922-4A8D-BBC3-48CF79F9E084}" srcId="{DDA04128-2291-4A0D-BE39-A09A49BAC916}" destId="{2BFC1F0E-0077-4205-A481-E47C241D0849}" srcOrd="0" destOrd="0" parTransId="{0D0EFA22-7A41-4241-93E9-8FB0916DA5B8}" sibTransId="{86AC4C76-728D-4A28-85F6-3781665292E6}"/>
    <dgm:cxn modelId="{016676F8-48B7-47E0-91BC-A9AA8E7C7A32}" type="presOf" srcId="{DDA04128-2291-4A0D-BE39-A09A49BAC916}" destId="{B10116DE-A3A4-43D5-B8F3-1AC0176B3963}" srcOrd="0" destOrd="0" presId="urn:microsoft.com/office/officeart/2008/layout/SquareAccentList"/>
    <dgm:cxn modelId="{E9113B02-67A5-4AC9-8B4A-7A8FF2746329}" type="presParOf" srcId="{BD586FA5-28DF-4A28-A422-F872AF7BFD93}" destId="{338CA23B-CB58-4AA1-9321-11354023FF29}" srcOrd="0" destOrd="0" presId="urn:microsoft.com/office/officeart/2008/layout/SquareAccentList"/>
    <dgm:cxn modelId="{64B10EBC-E0B1-4050-AF6C-65B0228D7C4C}" type="presParOf" srcId="{338CA23B-CB58-4AA1-9321-11354023FF29}" destId="{53AC51E4-2419-4CA8-8B1E-D43B7E68FF09}" srcOrd="0" destOrd="0" presId="urn:microsoft.com/office/officeart/2008/layout/SquareAccentList"/>
    <dgm:cxn modelId="{B864BA80-2ADD-46FC-9870-84D41A6D386B}" type="presParOf" srcId="{53AC51E4-2419-4CA8-8B1E-D43B7E68FF09}" destId="{91EBB2CE-1CB4-4BF8-994E-E0275E28B257}" srcOrd="0" destOrd="0" presId="urn:microsoft.com/office/officeart/2008/layout/SquareAccentList"/>
    <dgm:cxn modelId="{3E969454-4146-48B9-908B-7998B9BAA92B}" type="presParOf" srcId="{53AC51E4-2419-4CA8-8B1E-D43B7E68FF09}" destId="{7182D7E3-1542-40A1-B810-92B25C68727A}" srcOrd="1" destOrd="0" presId="urn:microsoft.com/office/officeart/2008/layout/SquareAccentList"/>
    <dgm:cxn modelId="{534AD1F2-CF88-4088-AA89-C78D419082F1}" type="presParOf" srcId="{53AC51E4-2419-4CA8-8B1E-D43B7E68FF09}" destId="{B10116DE-A3A4-43D5-B8F3-1AC0176B3963}" srcOrd="2" destOrd="0" presId="urn:microsoft.com/office/officeart/2008/layout/SquareAccentList"/>
    <dgm:cxn modelId="{6487F388-6BD1-4E95-9C69-0378178042FD}" type="presParOf" srcId="{338CA23B-CB58-4AA1-9321-11354023FF29}" destId="{B8FE5AEA-FA71-4F8D-B1D8-09022CE09B5C}" srcOrd="1" destOrd="0" presId="urn:microsoft.com/office/officeart/2008/layout/SquareAccentList"/>
    <dgm:cxn modelId="{49743ADF-CD92-4AEA-AF1F-5F305FD6E870}" type="presParOf" srcId="{B8FE5AEA-FA71-4F8D-B1D8-09022CE09B5C}" destId="{EEBC588D-FD7A-4236-8897-4E729136E3A9}" srcOrd="0" destOrd="0" presId="urn:microsoft.com/office/officeart/2008/layout/SquareAccentList"/>
    <dgm:cxn modelId="{FED50063-154E-4F88-AA5C-99B20AFD5AD6}" type="presParOf" srcId="{EEBC588D-FD7A-4236-8897-4E729136E3A9}" destId="{74BFD92B-7833-42EB-96A5-16C996676EFE}" srcOrd="0" destOrd="0" presId="urn:microsoft.com/office/officeart/2008/layout/SquareAccentList"/>
    <dgm:cxn modelId="{406EACE4-46BF-4E53-8398-3D06F8CEAB32}" type="presParOf" srcId="{EEBC588D-FD7A-4236-8897-4E729136E3A9}" destId="{75AEB8D5-AFDF-4BD7-A283-0B9DA0E78F9F}" srcOrd="1" destOrd="0" presId="urn:microsoft.com/office/officeart/2008/layout/SquareAccentList"/>
    <dgm:cxn modelId="{5F3CEBEB-6911-46FB-A2B4-0E77594653F0}" type="presParOf" srcId="{B8FE5AEA-FA71-4F8D-B1D8-09022CE09B5C}" destId="{B8E6333F-5991-4D5C-9717-E31B0734BB0C}" srcOrd="1" destOrd="0" presId="urn:microsoft.com/office/officeart/2008/layout/SquareAccentList"/>
    <dgm:cxn modelId="{ECFD40C3-9E44-4507-A4A9-C6CCF4341290}" type="presParOf" srcId="{B8E6333F-5991-4D5C-9717-E31B0734BB0C}" destId="{44A51D02-1701-415F-ACD3-C7DB9FFAFDEE}" srcOrd="0" destOrd="0" presId="urn:microsoft.com/office/officeart/2008/layout/SquareAccentList"/>
    <dgm:cxn modelId="{7A903803-480A-4175-860B-0E42053533B8}" type="presParOf" srcId="{B8E6333F-5991-4D5C-9717-E31B0734BB0C}" destId="{C54F1D4E-FEE3-4CE5-BAFE-F199DE67256A}" srcOrd="1" destOrd="0" presId="urn:microsoft.com/office/officeart/2008/layout/SquareAccentList"/>
    <dgm:cxn modelId="{2B366A27-D70C-4685-ADD9-25F4C18DFBF5}" type="presParOf" srcId="{B8FE5AEA-FA71-4F8D-B1D8-09022CE09B5C}" destId="{33106412-FEF5-42B2-A5B9-DFD530A0A502}" srcOrd="2" destOrd="0" presId="urn:microsoft.com/office/officeart/2008/layout/SquareAccentList"/>
    <dgm:cxn modelId="{59739FFB-F204-4D68-8E8D-C1C66523A352}" type="presParOf" srcId="{33106412-FEF5-42B2-A5B9-DFD530A0A502}" destId="{66F5BB57-C26B-4E7C-804C-EEE7A99DBCC4}" srcOrd="0" destOrd="0" presId="urn:microsoft.com/office/officeart/2008/layout/SquareAccentList"/>
    <dgm:cxn modelId="{E36DD76F-17DE-4F86-A379-8D9F4BE5E64A}" type="presParOf" srcId="{33106412-FEF5-42B2-A5B9-DFD530A0A502}" destId="{27AD1B34-335E-4AF9-97E5-278E4F35378B}" srcOrd="1" destOrd="0" presId="urn:microsoft.com/office/officeart/2008/layout/SquareAccentList"/>
    <dgm:cxn modelId="{1956FC18-0399-47C1-856F-B70261E2979C}" type="presParOf" srcId="{BD586FA5-28DF-4A28-A422-F872AF7BFD93}" destId="{01202DD4-553F-4FE4-A9CF-1F49D680AE8E}" srcOrd="1" destOrd="0" presId="urn:microsoft.com/office/officeart/2008/layout/SquareAccentList"/>
    <dgm:cxn modelId="{028204C7-8481-4DA7-A543-3E6DA6247FDF}" type="presParOf" srcId="{01202DD4-553F-4FE4-A9CF-1F49D680AE8E}" destId="{59E64613-4297-4B11-937A-3C1CEF66B5F1}" srcOrd="0" destOrd="0" presId="urn:microsoft.com/office/officeart/2008/layout/SquareAccentList"/>
    <dgm:cxn modelId="{4CFA5061-E09A-40FF-9345-7F8562C40BEA}" type="presParOf" srcId="{59E64613-4297-4B11-937A-3C1CEF66B5F1}" destId="{B742CE6F-DD2C-41A2-8F32-B01FCF8356B0}" srcOrd="0" destOrd="0" presId="urn:microsoft.com/office/officeart/2008/layout/SquareAccentList"/>
    <dgm:cxn modelId="{46D15CEE-6776-4537-9D90-253664F82E19}" type="presParOf" srcId="{59E64613-4297-4B11-937A-3C1CEF66B5F1}" destId="{608680B9-2864-43A7-888A-4B1EC5BA25E2}" srcOrd="1" destOrd="0" presId="urn:microsoft.com/office/officeart/2008/layout/SquareAccentList"/>
    <dgm:cxn modelId="{37C13352-052C-4F61-8DBF-A6226985F9DB}" type="presParOf" srcId="{59E64613-4297-4B11-937A-3C1CEF66B5F1}" destId="{D45A5EAB-1CE4-431C-9D0F-DCD9B6081484}" srcOrd="2" destOrd="0" presId="urn:microsoft.com/office/officeart/2008/layout/SquareAccentList"/>
    <dgm:cxn modelId="{012A75B1-88AD-4CE8-97A3-DF4472081F64}" type="presParOf" srcId="{01202DD4-553F-4FE4-A9CF-1F49D680AE8E}" destId="{F192697A-E10F-465B-A874-F54A11832F1D}" srcOrd="1" destOrd="0" presId="urn:microsoft.com/office/officeart/2008/layout/SquareAccentList"/>
    <dgm:cxn modelId="{E0BAF228-8EA1-437C-ADF5-B50F1DAA7BBF}" type="presParOf" srcId="{F192697A-E10F-465B-A874-F54A11832F1D}" destId="{BBE9722B-A46A-4606-B4B0-7E012859E29F}" srcOrd="0" destOrd="0" presId="urn:microsoft.com/office/officeart/2008/layout/SquareAccentList"/>
    <dgm:cxn modelId="{5E7B9A8D-E408-44A4-AC2B-5BD17FF88954}" type="presParOf" srcId="{BBE9722B-A46A-4606-B4B0-7E012859E29F}" destId="{7DCF846A-CA2E-48FC-B2ED-7D77347B440D}" srcOrd="0" destOrd="0" presId="urn:microsoft.com/office/officeart/2008/layout/SquareAccentList"/>
    <dgm:cxn modelId="{0735DBE0-6750-4689-8459-81FA404B325A}" type="presParOf" srcId="{BBE9722B-A46A-4606-B4B0-7E012859E29F}" destId="{CD10B028-28FD-47DC-A178-CD2397F06CC0}" srcOrd="1" destOrd="0" presId="urn:microsoft.com/office/officeart/2008/layout/SquareAccentList"/>
    <dgm:cxn modelId="{7430CE08-2C0A-4FAA-AB1A-3BFF8A42AB27}" type="presParOf" srcId="{F192697A-E10F-465B-A874-F54A11832F1D}" destId="{5DD0A427-FCE1-418E-BC4C-340A2A5DF250}" srcOrd="1" destOrd="0" presId="urn:microsoft.com/office/officeart/2008/layout/SquareAccentList"/>
    <dgm:cxn modelId="{56C4571B-44D6-404C-974D-88F2A33B0F69}" type="presParOf" srcId="{5DD0A427-FCE1-418E-BC4C-340A2A5DF250}" destId="{E7DF7EDD-139F-42D4-9D47-933004F9CB86}" srcOrd="0" destOrd="0" presId="urn:microsoft.com/office/officeart/2008/layout/SquareAccentList"/>
    <dgm:cxn modelId="{44783CCD-3BC0-41AD-BA65-C6F80EF355E1}" type="presParOf" srcId="{5DD0A427-FCE1-418E-BC4C-340A2A5DF250}" destId="{EB191D15-ECE4-44AB-9FBF-5910CC273A0F}" srcOrd="1" destOrd="0" presId="urn:microsoft.com/office/officeart/2008/layout/SquareAccentList"/>
    <dgm:cxn modelId="{6C257B97-CB3F-4048-8F19-5FFF1A430E6E}" type="presParOf" srcId="{F192697A-E10F-465B-A874-F54A11832F1D}" destId="{F91567DC-42C7-4835-AA99-EB6A50497B43}" srcOrd="2" destOrd="0" presId="urn:microsoft.com/office/officeart/2008/layout/SquareAccentList"/>
    <dgm:cxn modelId="{A3BE1D2C-E11E-4C5C-B256-5F5A7D456D46}" type="presParOf" srcId="{F91567DC-42C7-4835-AA99-EB6A50497B43}" destId="{0EEC0760-88BD-40FD-9ABC-1DDEE48E0652}" srcOrd="0" destOrd="0" presId="urn:microsoft.com/office/officeart/2008/layout/SquareAccentList"/>
    <dgm:cxn modelId="{3AF634A0-3DA1-448E-9F01-3D71FB1CCD93}" type="presParOf" srcId="{F91567DC-42C7-4835-AA99-EB6A50497B43}" destId="{4994B92C-1B72-40F4-A631-52714A26FD94}"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F12EB5-41DF-4E8E-AAD8-B42B4F39925F}" type="doc">
      <dgm:prSet loTypeId="urn:microsoft.com/office/officeart/2005/8/layout/lProcess2" loCatId="list" qsTypeId="urn:microsoft.com/office/officeart/2005/8/quickstyle/simple1" qsCatId="simple" csTypeId="urn:microsoft.com/office/officeart/2005/8/colors/colorful3" csCatId="colorful" phldr="1"/>
      <dgm:spPr/>
      <dgm:t>
        <a:bodyPr/>
        <a:lstStyle/>
        <a:p>
          <a:endParaRPr lang="es-CO"/>
        </a:p>
      </dgm:t>
    </dgm:pt>
    <dgm:pt modelId="{522D26D5-E450-4163-8BE1-955083D8FDF5}">
      <dgm:prSet phldrT="[Texto]"/>
      <dgm:spPr>
        <a:solidFill>
          <a:schemeClr val="accent5">
            <a:lumMod val="50000"/>
          </a:schemeClr>
        </a:solidFill>
      </dgm:spPr>
      <dgm:t>
        <a:bodyPr/>
        <a:lstStyle/>
        <a:p>
          <a:r>
            <a:rPr lang="es-ES" dirty="0"/>
            <a:t>Integración Continúa(CI)</a:t>
          </a:r>
          <a:endParaRPr lang="es-CO" dirty="0"/>
        </a:p>
      </dgm:t>
    </dgm:pt>
    <dgm:pt modelId="{ED70F8E7-668A-4F89-B19A-B8672865A1EE}" type="parTrans" cxnId="{A243433C-4919-4C76-BCDA-0C55EE41D5AC}">
      <dgm:prSet/>
      <dgm:spPr/>
      <dgm:t>
        <a:bodyPr/>
        <a:lstStyle/>
        <a:p>
          <a:endParaRPr lang="es-CO"/>
        </a:p>
      </dgm:t>
    </dgm:pt>
    <dgm:pt modelId="{0A936E08-50A6-4ECC-800C-C458C78EACDF}" type="sibTrans" cxnId="{A243433C-4919-4C76-BCDA-0C55EE41D5AC}">
      <dgm:prSet/>
      <dgm:spPr/>
      <dgm:t>
        <a:bodyPr/>
        <a:lstStyle/>
        <a:p>
          <a:endParaRPr lang="es-CO"/>
        </a:p>
      </dgm:t>
    </dgm:pt>
    <dgm:pt modelId="{621C47F7-9528-41FD-96A4-E4E4B56D8DB4}">
      <dgm:prSet phldrT="[Texto]"/>
      <dgm:spPr>
        <a:solidFill>
          <a:srgbClr val="FFFF00"/>
        </a:solidFill>
      </dgm:spPr>
      <dgm:t>
        <a:bodyPr/>
        <a:lstStyle/>
        <a:p>
          <a:r>
            <a:rPr lang="es-ES" dirty="0">
              <a:solidFill>
                <a:schemeClr val="tx1"/>
              </a:solidFill>
            </a:rPr>
            <a:t>Entrega Continúa(CD)</a:t>
          </a:r>
          <a:endParaRPr lang="es-CO" dirty="0">
            <a:solidFill>
              <a:schemeClr val="tx1"/>
            </a:solidFill>
          </a:endParaRPr>
        </a:p>
      </dgm:t>
    </dgm:pt>
    <dgm:pt modelId="{7DD50D02-86D8-4601-953A-E92F9A0DD520}" type="parTrans" cxnId="{0503341E-AE4F-40E2-9BE5-A58005A509B2}">
      <dgm:prSet/>
      <dgm:spPr/>
      <dgm:t>
        <a:bodyPr/>
        <a:lstStyle/>
        <a:p>
          <a:endParaRPr lang="es-CO"/>
        </a:p>
      </dgm:t>
    </dgm:pt>
    <dgm:pt modelId="{D1D86966-E267-49E8-817C-B09AEBE14E63}" type="sibTrans" cxnId="{0503341E-AE4F-40E2-9BE5-A58005A509B2}">
      <dgm:prSet/>
      <dgm:spPr/>
      <dgm:t>
        <a:bodyPr/>
        <a:lstStyle/>
        <a:p>
          <a:endParaRPr lang="es-CO"/>
        </a:p>
      </dgm:t>
    </dgm:pt>
    <dgm:pt modelId="{CE3A1166-CBA7-417D-857A-270AD806B4EB}">
      <dgm:prSet phldrT="[Texto]"/>
      <dgm:spPr>
        <a:solidFill>
          <a:schemeClr val="accent4">
            <a:lumMod val="50000"/>
          </a:schemeClr>
        </a:solidFill>
      </dgm:spPr>
      <dgm:t>
        <a:bodyPr/>
        <a:lstStyle/>
        <a:p>
          <a:r>
            <a:rPr lang="es-ES" dirty="0"/>
            <a:t>Monitoreo</a:t>
          </a:r>
          <a:endParaRPr lang="es-CO" dirty="0"/>
        </a:p>
      </dgm:t>
    </dgm:pt>
    <dgm:pt modelId="{735B802A-0976-4574-8E85-B9E75BF5588B}" type="parTrans" cxnId="{5F3A191E-09F8-4E24-9899-46E2C6B73414}">
      <dgm:prSet/>
      <dgm:spPr/>
      <dgm:t>
        <a:bodyPr/>
        <a:lstStyle/>
        <a:p>
          <a:endParaRPr lang="es-CO"/>
        </a:p>
      </dgm:t>
    </dgm:pt>
    <dgm:pt modelId="{3ECE70FD-C6B1-45C2-AC48-F5DCB6924FA5}" type="sibTrans" cxnId="{5F3A191E-09F8-4E24-9899-46E2C6B73414}">
      <dgm:prSet/>
      <dgm:spPr/>
      <dgm:t>
        <a:bodyPr/>
        <a:lstStyle/>
        <a:p>
          <a:endParaRPr lang="es-CO"/>
        </a:p>
      </dgm:t>
    </dgm:pt>
    <dgm:pt modelId="{3C64DB32-E478-4DD4-9DA8-95786DC8B5AC}">
      <dgm:prSet phldrT="[Texto]"/>
      <dgm:spPr>
        <a:solidFill>
          <a:srgbClr val="FFC000"/>
        </a:solidFill>
      </dgm:spPr>
      <dgm:t>
        <a:bodyPr/>
        <a:lstStyle/>
        <a:p>
          <a:r>
            <a:rPr lang="es-ES" dirty="0"/>
            <a:t>Automatización</a:t>
          </a:r>
          <a:endParaRPr lang="es-CO" dirty="0"/>
        </a:p>
      </dgm:t>
    </dgm:pt>
    <dgm:pt modelId="{B13B1272-C1C6-4117-BB2B-3F85896DD560}" type="parTrans" cxnId="{E46F3FC0-10E4-46ED-9536-43306E886CA9}">
      <dgm:prSet/>
      <dgm:spPr/>
      <dgm:t>
        <a:bodyPr/>
        <a:lstStyle/>
        <a:p>
          <a:endParaRPr lang="es-CO"/>
        </a:p>
      </dgm:t>
    </dgm:pt>
    <dgm:pt modelId="{05AE2761-B959-4316-B76C-514059005B90}" type="sibTrans" cxnId="{E46F3FC0-10E4-46ED-9536-43306E886CA9}">
      <dgm:prSet/>
      <dgm:spPr/>
      <dgm:t>
        <a:bodyPr/>
        <a:lstStyle/>
        <a:p>
          <a:endParaRPr lang="es-CO"/>
        </a:p>
      </dgm:t>
    </dgm:pt>
    <dgm:pt modelId="{A1080EC4-0BA7-42EE-8B59-39E9786078FE}">
      <dgm:prSet phldrT="[Texto]"/>
      <dgm:spPr>
        <a:solidFill>
          <a:srgbClr val="FF0000"/>
        </a:solidFill>
      </dgm:spPr>
      <dgm:t>
        <a:bodyPr/>
        <a:lstStyle/>
        <a:p>
          <a:r>
            <a:rPr lang="es-ES" dirty="0"/>
            <a:t>Colaboración</a:t>
          </a:r>
          <a:endParaRPr lang="es-CO" dirty="0"/>
        </a:p>
      </dgm:t>
    </dgm:pt>
    <dgm:pt modelId="{49D5B100-6D70-4E7A-94BF-AD8F57BC1F9E}" type="parTrans" cxnId="{DE346097-E417-48F6-8992-E37D5E35B086}">
      <dgm:prSet/>
      <dgm:spPr/>
      <dgm:t>
        <a:bodyPr/>
        <a:lstStyle/>
        <a:p>
          <a:endParaRPr lang="es-CO"/>
        </a:p>
      </dgm:t>
    </dgm:pt>
    <dgm:pt modelId="{E875C398-A12A-4E94-BA0F-3A12C1E938D6}" type="sibTrans" cxnId="{DE346097-E417-48F6-8992-E37D5E35B086}">
      <dgm:prSet/>
      <dgm:spPr/>
      <dgm:t>
        <a:bodyPr/>
        <a:lstStyle/>
        <a:p>
          <a:endParaRPr lang="es-CO"/>
        </a:p>
      </dgm:t>
    </dgm:pt>
    <dgm:pt modelId="{E0AAC378-CB2E-4274-BEAE-B4A083A5F997}">
      <dgm:prSet phldrT="[Texto]"/>
      <dgm:spPr>
        <a:solidFill>
          <a:schemeClr val="accent6">
            <a:lumMod val="50000"/>
          </a:schemeClr>
        </a:solidFill>
      </dgm:spPr>
      <dgm:t>
        <a:bodyPr/>
        <a:lstStyle/>
        <a:p>
          <a:r>
            <a:rPr lang="es-ES" dirty="0"/>
            <a:t>Cultura</a:t>
          </a:r>
          <a:endParaRPr lang="es-CO" dirty="0"/>
        </a:p>
      </dgm:t>
    </dgm:pt>
    <dgm:pt modelId="{583B7BDF-D713-4EA8-B7A7-1C8D15A5BAEC}" type="parTrans" cxnId="{796B9BF5-9255-4662-9DFC-12CDCA602BE8}">
      <dgm:prSet/>
      <dgm:spPr/>
      <dgm:t>
        <a:bodyPr/>
        <a:lstStyle/>
        <a:p>
          <a:endParaRPr lang="es-CO"/>
        </a:p>
      </dgm:t>
    </dgm:pt>
    <dgm:pt modelId="{5C1F0CE0-741B-4170-AE67-079D28E19051}" type="sibTrans" cxnId="{796B9BF5-9255-4662-9DFC-12CDCA602BE8}">
      <dgm:prSet/>
      <dgm:spPr/>
      <dgm:t>
        <a:bodyPr/>
        <a:lstStyle/>
        <a:p>
          <a:endParaRPr lang="es-CO"/>
        </a:p>
      </dgm:t>
    </dgm:pt>
    <dgm:pt modelId="{1A27BD44-F235-4633-BBDF-57C00D7C6576}" type="pres">
      <dgm:prSet presAssocID="{45F12EB5-41DF-4E8E-AAD8-B42B4F39925F}" presName="theList" presStyleCnt="0">
        <dgm:presLayoutVars>
          <dgm:dir/>
          <dgm:animLvl val="lvl"/>
          <dgm:resizeHandles val="exact"/>
        </dgm:presLayoutVars>
      </dgm:prSet>
      <dgm:spPr/>
    </dgm:pt>
    <dgm:pt modelId="{5565ABFD-1068-459A-882D-91EEA4BE23FA}" type="pres">
      <dgm:prSet presAssocID="{3C64DB32-E478-4DD4-9DA8-95786DC8B5AC}" presName="compNode" presStyleCnt="0"/>
      <dgm:spPr/>
    </dgm:pt>
    <dgm:pt modelId="{3C032CD4-E132-4BDC-9F81-EC141EB9B84D}" type="pres">
      <dgm:prSet presAssocID="{3C64DB32-E478-4DD4-9DA8-95786DC8B5AC}" presName="aNode" presStyleLbl="bgShp" presStyleIdx="0" presStyleCnt="1"/>
      <dgm:spPr/>
    </dgm:pt>
    <dgm:pt modelId="{01864597-B37D-4815-8F45-5C76E824F8BD}" type="pres">
      <dgm:prSet presAssocID="{3C64DB32-E478-4DD4-9DA8-95786DC8B5AC}" presName="textNode" presStyleLbl="bgShp" presStyleIdx="0" presStyleCnt="1"/>
      <dgm:spPr/>
    </dgm:pt>
    <dgm:pt modelId="{9696C1A7-CDB9-45CA-9EE7-ED86B3A8C7A8}" type="pres">
      <dgm:prSet presAssocID="{3C64DB32-E478-4DD4-9DA8-95786DC8B5AC}" presName="compChildNode" presStyleCnt="0"/>
      <dgm:spPr/>
    </dgm:pt>
    <dgm:pt modelId="{4037462E-50DE-4BBC-B2F2-B3F64F71C60A}" type="pres">
      <dgm:prSet presAssocID="{3C64DB32-E478-4DD4-9DA8-95786DC8B5AC}" presName="theInnerList" presStyleCnt="0"/>
      <dgm:spPr/>
    </dgm:pt>
    <dgm:pt modelId="{EC9F3C14-9FD3-4AEA-B8F6-0F69799B21BF}" type="pres">
      <dgm:prSet presAssocID="{522D26D5-E450-4163-8BE1-955083D8FDF5}" presName="childNode" presStyleLbl="node1" presStyleIdx="0" presStyleCnt="5">
        <dgm:presLayoutVars>
          <dgm:bulletEnabled val="1"/>
        </dgm:presLayoutVars>
      </dgm:prSet>
      <dgm:spPr/>
    </dgm:pt>
    <dgm:pt modelId="{4042DE86-2A83-4DD7-A934-8288AAB6D966}" type="pres">
      <dgm:prSet presAssocID="{522D26D5-E450-4163-8BE1-955083D8FDF5}" presName="aSpace2" presStyleCnt="0"/>
      <dgm:spPr/>
    </dgm:pt>
    <dgm:pt modelId="{797E1810-E9CA-42C1-80FA-BEE13D72B8B8}" type="pres">
      <dgm:prSet presAssocID="{621C47F7-9528-41FD-96A4-E4E4B56D8DB4}" presName="childNode" presStyleLbl="node1" presStyleIdx="1" presStyleCnt="5">
        <dgm:presLayoutVars>
          <dgm:bulletEnabled val="1"/>
        </dgm:presLayoutVars>
      </dgm:prSet>
      <dgm:spPr/>
    </dgm:pt>
    <dgm:pt modelId="{FEF2E56C-CE8A-4AF8-AC58-6DC217D784D8}" type="pres">
      <dgm:prSet presAssocID="{621C47F7-9528-41FD-96A4-E4E4B56D8DB4}" presName="aSpace2" presStyleCnt="0"/>
      <dgm:spPr/>
    </dgm:pt>
    <dgm:pt modelId="{00ADDB54-1476-4BE8-B217-9E9082F46741}" type="pres">
      <dgm:prSet presAssocID="{A1080EC4-0BA7-42EE-8B59-39E9786078FE}" presName="childNode" presStyleLbl="node1" presStyleIdx="2" presStyleCnt="5">
        <dgm:presLayoutVars>
          <dgm:bulletEnabled val="1"/>
        </dgm:presLayoutVars>
      </dgm:prSet>
      <dgm:spPr/>
    </dgm:pt>
    <dgm:pt modelId="{151F2AB6-4C73-4C34-A9E8-B3296A52074A}" type="pres">
      <dgm:prSet presAssocID="{A1080EC4-0BA7-42EE-8B59-39E9786078FE}" presName="aSpace2" presStyleCnt="0"/>
      <dgm:spPr/>
    </dgm:pt>
    <dgm:pt modelId="{68FE90F3-A12D-42C6-8769-7EFA97589B45}" type="pres">
      <dgm:prSet presAssocID="{CE3A1166-CBA7-417D-857A-270AD806B4EB}" presName="childNode" presStyleLbl="node1" presStyleIdx="3" presStyleCnt="5">
        <dgm:presLayoutVars>
          <dgm:bulletEnabled val="1"/>
        </dgm:presLayoutVars>
      </dgm:prSet>
      <dgm:spPr/>
    </dgm:pt>
    <dgm:pt modelId="{0FCE82DB-D81F-4EB3-B430-A4D71FE18477}" type="pres">
      <dgm:prSet presAssocID="{CE3A1166-CBA7-417D-857A-270AD806B4EB}" presName="aSpace2" presStyleCnt="0"/>
      <dgm:spPr/>
    </dgm:pt>
    <dgm:pt modelId="{48C60173-2E7E-43BB-8DF7-6EDF6915CC2D}" type="pres">
      <dgm:prSet presAssocID="{E0AAC378-CB2E-4274-BEAE-B4A083A5F997}" presName="childNode" presStyleLbl="node1" presStyleIdx="4" presStyleCnt="5">
        <dgm:presLayoutVars>
          <dgm:bulletEnabled val="1"/>
        </dgm:presLayoutVars>
      </dgm:prSet>
      <dgm:spPr/>
    </dgm:pt>
  </dgm:ptLst>
  <dgm:cxnLst>
    <dgm:cxn modelId="{E8220E0E-BB7E-4B39-A4D5-495DC632178B}" type="presOf" srcId="{45F12EB5-41DF-4E8E-AAD8-B42B4F39925F}" destId="{1A27BD44-F235-4633-BBDF-57C00D7C6576}" srcOrd="0" destOrd="0" presId="urn:microsoft.com/office/officeart/2005/8/layout/lProcess2"/>
    <dgm:cxn modelId="{D28B8A13-B705-484F-AAD3-1426F13D1EDF}" type="presOf" srcId="{A1080EC4-0BA7-42EE-8B59-39E9786078FE}" destId="{00ADDB54-1476-4BE8-B217-9E9082F46741}" srcOrd="0" destOrd="0" presId="urn:microsoft.com/office/officeart/2005/8/layout/lProcess2"/>
    <dgm:cxn modelId="{5F3A191E-09F8-4E24-9899-46E2C6B73414}" srcId="{3C64DB32-E478-4DD4-9DA8-95786DC8B5AC}" destId="{CE3A1166-CBA7-417D-857A-270AD806B4EB}" srcOrd="3" destOrd="0" parTransId="{735B802A-0976-4574-8E85-B9E75BF5588B}" sibTransId="{3ECE70FD-C6B1-45C2-AC48-F5DCB6924FA5}"/>
    <dgm:cxn modelId="{0503341E-AE4F-40E2-9BE5-A58005A509B2}" srcId="{3C64DB32-E478-4DD4-9DA8-95786DC8B5AC}" destId="{621C47F7-9528-41FD-96A4-E4E4B56D8DB4}" srcOrd="1" destOrd="0" parTransId="{7DD50D02-86D8-4601-953A-E92F9A0DD520}" sibTransId="{D1D86966-E267-49E8-817C-B09AEBE14E63}"/>
    <dgm:cxn modelId="{A243433C-4919-4C76-BCDA-0C55EE41D5AC}" srcId="{3C64DB32-E478-4DD4-9DA8-95786DC8B5AC}" destId="{522D26D5-E450-4163-8BE1-955083D8FDF5}" srcOrd="0" destOrd="0" parTransId="{ED70F8E7-668A-4F89-B19A-B8672865A1EE}" sibTransId="{0A936E08-50A6-4ECC-800C-C458C78EACDF}"/>
    <dgm:cxn modelId="{A028DA63-E7A4-4B34-9F3B-C973B21D6C9D}" type="presOf" srcId="{E0AAC378-CB2E-4274-BEAE-B4A083A5F997}" destId="{48C60173-2E7E-43BB-8DF7-6EDF6915CC2D}" srcOrd="0" destOrd="0" presId="urn:microsoft.com/office/officeart/2005/8/layout/lProcess2"/>
    <dgm:cxn modelId="{94DF0A44-0B55-4D4D-985E-0BA7748F7942}" type="presOf" srcId="{522D26D5-E450-4163-8BE1-955083D8FDF5}" destId="{EC9F3C14-9FD3-4AEA-B8F6-0F69799B21BF}" srcOrd="0" destOrd="0" presId="urn:microsoft.com/office/officeart/2005/8/layout/lProcess2"/>
    <dgm:cxn modelId="{22D96E45-FDA6-4C63-B2F2-C9E2CB084241}" type="presOf" srcId="{3C64DB32-E478-4DD4-9DA8-95786DC8B5AC}" destId="{3C032CD4-E132-4BDC-9F81-EC141EB9B84D}" srcOrd="0" destOrd="0" presId="urn:microsoft.com/office/officeart/2005/8/layout/lProcess2"/>
    <dgm:cxn modelId="{11C20A7B-E73D-47A1-A9AD-060211B13049}" type="presOf" srcId="{CE3A1166-CBA7-417D-857A-270AD806B4EB}" destId="{68FE90F3-A12D-42C6-8769-7EFA97589B45}" srcOrd="0" destOrd="0" presId="urn:microsoft.com/office/officeart/2005/8/layout/lProcess2"/>
    <dgm:cxn modelId="{DE346097-E417-48F6-8992-E37D5E35B086}" srcId="{3C64DB32-E478-4DD4-9DA8-95786DC8B5AC}" destId="{A1080EC4-0BA7-42EE-8B59-39E9786078FE}" srcOrd="2" destOrd="0" parTransId="{49D5B100-6D70-4E7A-94BF-AD8F57BC1F9E}" sibTransId="{E875C398-A12A-4E94-BA0F-3A12C1E938D6}"/>
    <dgm:cxn modelId="{E46F3FC0-10E4-46ED-9536-43306E886CA9}" srcId="{45F12EB5-41DF-4E8E-AAD8-B42B4F39925F}" destId="{3C64DB32-E478-4DD4-9DA8-95786DC8B5AC}" srcOrd="0" destOrd="0" parTransId="{B13B1272-C1C6-4117-BB2B-3F85896DD560}" sibTransId="{05AE2761-B959-4316-B76C-514059005B90}"/>
    <dgm:cxn modelId="{F335CFEB-D54E-4A4E-BAAA-79874615F984}" type="presOf" srcId="{621C47F7-9528-41FD-96A4-E4E4B56D8DB4}" destId="{797E1810-E9CA-42C1-80FA-BEE13D72B8B8}" srcOrd="0" destOrd="0" presId="urn:microsoft.com/office/officeart/2005/8/layout/lProcess2"/>
    <dgm:cxn modelId="{FADBF7F3-E07D-4766-9890-EE3BC05CD518}" type="presOf" srcId="{3C64DB32-E478-4DD4-9DA8-95786DC8B5AC}" destId="{01864597-B37D-4815-8F45-5C76E824F8BD}" srcOrd="1" destOrd="0" presId="urn:microsoft.com/office/officeart/2005/8/layout/lProcess2"/>
    <dgm:cxn modelId="{796B9BF5-9255-4662-9DFC-12CDCA602BE8}" srcId="{3C64DB32-E478-4DD4-9DA8-95786DC8B5AC}" destId="{E0AAC378-CB2E-4274-BEAE-B4A083A5F997}" srcOrd="4" destOrd="0" parTransId="{583B7BDF-D713-4EA8-B7A7-1C8D15A5BAEC}" sibTransId="{5C1F0CE0-741B-4170-AE67-079D28E19051}"/>
    <dgm:cxn modelId="{3B895634-43C0-4063-8400-34431F2C3CD6}" type="presParOf" srcId="{1A27BD44-F235-4633-BBDF-57C00D7C6576}" destId="{5565ABFD-1068-459A-882D-91EEA4BE23FA}" srcOrd="0" destOrd="0" presId="urn:microsoft.com/office/officeart/2005/8/layout/lProcess2"/>
    <dgm:cxn modelId="{ED550DBC-020F-431A-AC44-D097C152E4D1}" type="presParOf" srcId="{5565ABFD-1068-459A-882D-91EEA4BE23FA}" destId="{3C032CD4-E132-4BDC-9F81-EC141EB9B84D}" srcOrd="0" destOrd="0" presId="urn:microsoft.com/office/officeart/2005/8/layout/lProcess2"/>
    <dgm:cxn modelId="{2CAC5E53-40AF-40A6-B833-375B03B9EF00}" type="presParOf" srcId="{5565ABFD-1068-459A-882D-91EEA4BE23FA}" destId="{01864597-B37D-4815-8F45-5C76E824F8BD}" srcOrd="1" destOrd="0" presId="urn:microsoft.com/office/officeart/2005/8/layout/lProcess2"/>
    <dgm:cxn modelId="{A3E00673-2628-4BBB-8DBD-F31F5CFB05B7}" type="presParOf" srcId="{5565ABFD-1068-459A-882D-91EEA4BE23FA}" destId="{9696C1A7-CDB9-45CA-9EE7-ED86B3A8C7A8}" srcOrd="2" destOrd="0" presId="urn:microsoft.com/office/officeart/2005/8/layout/lProcess2"/>
    <dgm:cxn modelId="{2F9EB6FA-069B-40BD-ADAE-1C48D23CB235}" type="presParOf" srcId="{9696C1A7-CDB9-45CA-9EE7-ED86B3A8C7A8}" destId="{4037462E-50DE-4BBC-B2F2-B3F64F71C60A}" srcOrd="0" destOrd="0" presId="urn:microsoft.com/office/officeart/2005/8/layout/lProcess2"/>
    <dgm:cxn modelId="{363BE82E-B815-4343-AB68-09D3D9559164}" type="presParOf" srcId="{4037462E-50DE-4BBC-B2F2-B3F64F71C60A}" destId="{EC9F3C14-9FD3-4AEA-B8F6-0F69799B21BF}" srcOrd="0" destOrd="0" presId="urn:microsoft.com/office/officeart/2005/8/layout/lProcess2"/>
    <dgm:cxn modelId="{790860DE-370B-4CE5-AEBA-609255DE91C2}" type="presParOf" srcId="{4037462E-50DE-4BBC-B2F2-B3F64F71C60A}" destId="{4042DE86-2A83-4DD7-A934-8288AAB6D966}" srcOrd="1" destOrd="0" presId="urn:microsoft.com/office/officeart/2005/8/layout/lProcess2"/>
    <dgm:cxn modelId="{10EE8F56-4216-4DE9-B9BE-79711FE33153}" type="presParOf" srcId="{4037462E-50DE-4BBC-B2F2-B3F64F71C60A}" destId="{797E1810-E9CA-42C1-80FA-BEE13D72B8B8}" srcOrd="2" destOrd="0" presId="urn:microsoft.com/office/officeart/2005/8/layout/lProcess2"/>
    <dgm:cxn modelId="{D95F6CCE-F105-4C3D-A1FD-E83354D75E19}" type="presParOf" srcId="{4037462E-50DE-4BBC-B2F2-B3F64F71C60A}" destId="{FEF2E56C-CE8A-4AF8-AC58-6DC217D784D8}" srcOrd="3" destOrd="0" presId="urn:microsoft.com/office/officeart/2005/8/layout/lProcess2"/>
    <dgm:cxn modelId="{AD86691C-AA79-4B15-B51B-78BDB6F94463}" type="presParOf" srcId="{4037462E-50DE-4BBC-B2F2-B3F64F71C60A}" destId="{00ADDB54-1476-4BE8-B217-9E9082F46741}" srcOrd="4" destOrd="0" presId="urn:microsoft.com/office/officeart/2005/8/layout/lProcess2"/>
    <dgm:cxn modelId="{593E276A-6CC9-4778-A00C-54BD7EE9E064}" type="presParOf" srcId="{4037462E-50DE-4BBC-B2F2-B3F64F71C60A}" destId="{151F2AB6-4C73-4C34-A9E8-B3296A52074A}" srcOrd="5" destOrd="0" presId="urn:microsoft.com/office/officeart/2005/8/layout/lProcess2"/>
    <dgm:cxn modelId="{561BD1C5-38AA-41F5-8F2D-4FA3467DD48F}" type="presParOf" srcId="{4037462E-50DE-4BBC-B2F2-B3F64F71C60A}" destId="{68FE90F3-A12D-42C6-8769-7EFA97589B45}" srcOrd="6" destOrd="0" presId="urn:microsoft.com/office/officeart/2005/8/layout/lProcess2"/>
    <dgm:cxn modelId="{E220E946-2AA4-479D-8CCE-85339821DE8F}" type="presParOf" srcId="{4037462E-50DE-4BBC-B2F2-B3F64F71C60A}" destId="{0FCE82DB-D81F-4EB3-B430-A4D71FE18477}" srcOrd="7" destOrd="0" presId="urn:microsoft.com/office/officeart/2005/8/layout/lProcess2"/>
    <dgm:cxn modelId="{583A5AA3-18EC-4AFA-8EE5-DCC0419EC0B7}" type="presParOf" srcId="{4037462E-50DE-4BBC-B2F2-B3F64F71C60A}" destId="{48C60173-2E7E-43BB-8DF7-6EDF6915CC2D}"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BB2CE-1CB4-4BF8-994E-E0275E28B257}">
      <dsp:nvSpPr>
        <dsp:cNvPr id="0" name=""/>
        <dsp:cNvSpPr/>
      </dsp:nvSpPr>
      <dsp:spPr>
        <a:xfrm>
          <a:off x="157" y="837919"/>
          <a:ext cx="3964724" cy="46643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82D7E3-1542-40A1-B810-92B25C68727A}">
      <dsp:nvSpPr>
        <dsp:cNvPr id="0" name=""/>
        <dsp:cNvSpPr/>
      </dsp:nvSpPr>
      <dsp:spPr>
        <a:xfrm>
          <a:off x="157" y="1013094"/>
          <a:ext cx="291262" cy="291262"/>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0116DE-A3A4-43D5-B8F3-1AC0176B3963}">
      <dsp:nvSpPr>
        <dsp:cNvPr id="0" name=""/>
        <dsp:cNvSpPr/>
      </dsp:nvSpPr>
      <dsp:spPr>
        <a:xfrm>
          <a:off x="157" y="0"/>
          <a:ext cx="3964724" cy="83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l" defTabSz="1200150">
            <a:lnSpc>
              <a:spcPct val="90000"/>
            </a:lnSpc>
            <a:spcBef>
              <a:spcPct val="0"/>
            </a:spcBef>
            <a:spcAft>
              <a:spcPct val="35000"/>
            </a:spcAft>
            <a:buNone/>
          </a:pPr>
          <a:r>
            <a:rPr lang="es-MX" sz="2700" kern="1200" dirty="0"/>
            <a:t>Portal de horarios</a:t>
          </a:r>
          <a:endParaRPr lang="es-CO" sz="2700" kern="1200" dirty="0"/>
        </a:p>
      </dsp:txBody>
      <dsp:txXfrm>
        <a:off x="157" y="0"/>
        <a:ext cx="3964724" cy="837919"/>
      </dsp:txXfrm>
    </dsp:sp>
    <dsp:sp modelId="{74BFD92B-7833-42EB-96A5-16C996676EFE}">
      <dsp:nvSpPr>
        <dsp:cNvPr id="0" name=""/>
        <dsp:cNvSpPr/>
      </dsp:nvSpPr>
      <dsp:spPr>
        <a:xfrm>
          <a:off x="157" y="1692019"/>
          <a:ext cx="291255" cy="291255"/>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AEB8D5-AFDF-4BD7-A283-0B9DA0E78F9F}">
      <dsp:nvSpPr>
        <dsp:cNvPr id="0" name=""/>
        <dsp:cNvSpPr/>
      </dsp:nvSpPr>
      <dsp:spPr>
        <a:xfrm>
          <a:off x="277688" y="1498188"/>
          <a:ext cx="3687193" cy="67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MX" sz="1600" b="0" i="0" kern="1200" dirty="0"/>
            <a:t>Configuración del entorno de desarrollo</a:t>
          </a:r>
          <a:endParaRPr lang="es-CO" sz="1600" kern="1200" dirty="0"/>
        </a:p>
      </dsp:txBody>
      <dsp:txXfrm>
        <a:off x="277688" y="1498188"/>
        <a:ext cx="3687193" cy="678917"/>
      </dsp:txXfrm>
    </dsp:sp>
    <dsp:sp modelId="{44A51D02-1701-415F-ACD3-C7DB9FFAFDEE}">
      <dsp:nvSpPr>
        <dsp:cNvPr id="0" name=""/>
        <dsp:cNvSpPr/>
      </dsp:nvSpPr>
      <dsp:spPr>
        <a:xfrm>
          <a:off x="157" y="2370937"/>
          <a:ext cx="291255" cy="291255"/>
        </a:xfrm>
        <a:prstGeom prst="rect">
          <a:avLst/>
        </a:prstGeom>
        <a:solidFill>
          <a:schemeClr val="lt1">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4F1D4E-FEE3-4CE5-BAFE-F199DE67256A}">
      <dsp:nvSpPr>
        <dsp:cNvPr id="0" name=""/>
        <dsp:cNvSpPr/>
      </dsp:nvSpPr>
      <dsp:spPr>
        <a:xfrm>
          <a:off x="277688" y="2177106"/>
          <a:ext cx="3687193" cy="67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O" sz="1600" b="0" i="0" kern="1200" dirty="0"/>
            <a:t>Estructura del proyecto</a:t>
          </a:r>
          <a:endParaRPr lang="es-CO" sz="1600" kern="1200" dirty="0"/>
        </a:p>
      </dsp:txBody>
      <dsp:txXfrm>
        <a:off x="277688" y="2177106"/>
        <a:ext cx="3687193" cy="678917"/>
      </dsp:txXfrm>
    </dsp:sp>
    <dsp:sp modelId="{66F5BB57-C26B-4E7C-804C-EEE7A99DBCC4}">
      <dsp:nvSpPr>
        <dsp:cNvPr id="0" name=""/>
        <dsp:cNvSpPr/>
      </dsp:nvSpPr>
      <dsp:spPr>
        <a:xfrm>
          <a:off x="157" y="3049855"/>
          <a:ext cx="291255" cy="291255"/>
        </a:xfrm>
        <a:prstGeom prst="rect">
          <a:avLst/>
        </a:prstGeom>
        <a:solidFill>
          <a:schemeClr val="lt1">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AD1B34-335E-4AF9-97E5-278E4F35378B}">
      <dsp:nvSpPr>
        <dsp:cNvPr id="0" name=""/>
        <dsp:cNvSpPr/>
      </dsp:nvSpPr>
      <dsp:spPr>
        <a:xfrm>
          <a:off x="277688" y="2856024"/>
          <a:ext cx="3687193" cy="67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MX" sz="1600" b="0" i="0" kern="1200" dirty="0"/>
            <a:t>Diseño de la interfaz de usuario</a:t>
          </a:r>
          <a:endParaRPr lang="es-CO" sz="1600" kern="1200" dirty="0"/>
        </a:p>
      </dsp:txBody>
      <dsp:txXfrm>
        <a:off x="277688" y="2856024"/>
        <a:ext cx="3687193" cy="678917"/>
      </dsp:txXfrm>
    </dsp:sp>
    <dsp:sp modelId="{B742CE6F-DD2C-41A2-8F32-B01FCF8356B0}">
      <dsp:nvSpPr>
        <dsp:cNvPr id="0" name=""/>
        <dsp:cNvSpPr/>
      </dsp:nvSpPr>
      <dsp:spPr>
        <a:xfrm>
          <a:off x="4163118" y="837919"/>
          <a:ext cx="3964724" cy="466438"/>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8680B9-2864-43A7-888A-4B1EC5BA25E2}">
      <dsp:nvSpPr>
        <dsp:cNvPr id="0" name=""/>
        <dsp:cNvSpPr/>
      </dsp:nvSpPr>
      <dsp:spPr>
        <a:xfrm>
          <a:off x="4163118" y="1013094"/>
          <a:ext cx="291262" cy="291262"/>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5A5EAB-1CE4-431C-9D0F-DCD9B6081484}">
      <dsp:nvSpPr>
        <dsp:cNvPr id="0" name=""/>
        <dsp:cNvSpPr/>
      </dsp:nvSpPr>
      <dsp:spPr>
        <a:xfrm>
          <a:off x="4163118" y="0"/>
          <a:ext cx="3964724" cy="83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l" defTabSz="1200150">
            <a:lnSpc>
              <a:spcPct val="90000"/>
            </a:lnSpc>
            <a:spcBef>
              <a:spcPct val="0"/>
            </a:spcBef>
            <a:spcAft>
              <a:spcPct val="35000"/>
            </a:spcAft>
            <a:buNone/>
          </a:pPr>
          <a:r>
            <a:rPr lang="es-CO" sz="2700" b="0" i="0" kern="1200" dirty="0"/>
            <a:t>Implementación del modelo</a:t>
          </a:r>
          <a:endParaRPr lang="es-CO" sz="2700" kern="1200" dirty="0"/>
        </a:p>
      </dsp:txBody>
      <dsp:txXfrm>
        <a:off x="4163118" y="0"/>
        <a:ext cx="3964724" cy="837919"/>
      </dsp:txXfrm>
    </dsp:sp>
    <dsp:sp modelId="{7DCF846A-CA2E-48FC-B2ED-7D77347B440D}">
      <dsp:nvSpPr>
        <dsp:cNvPr id="0" name=""/>
        <dsp:cNvSpPr/>
      </dsp:nvSpPr>
      <dsp:spPr>
        <a:xfrm>
          <a:off x="4163118" y="1692019"/>
          <a:ext cx="291255" cy="291255"/>
        </a:xfrm>
        <a:prstGeom prst="rect">
          <a:avLst/>
        </a:prstGeom>
        <a:solidFill>
          <a:schemeClr val="lt1">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10B028-28FD-47DC-A178-CD2397F06CC0}">
      <dsp:nvSpPr>
        <dsp:cNvPr id="0" name=""/>
        <dsp:cNvSpPr/>
      </dsp:nvSpPr>
      <dsp:spPr>
        <a:xfrm>
          <a:off x="4440648" y="1498188"/>
          <a:ext cx="3687193" cy="67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O" sz="1600" b="0" i="0" kern="1200" dirty="0"/>
            <a:t>Implementación de controladores</a:t>
          </a:r>
          <a:endParaRPr lang="es-CO" sz="1600" kern="1200" dirty="0"/>
        </a:p>
      </dsp:txBody>
      <dsp:txXfrm>
        <a:off x="4440648" y="1498188"/>
        <a:ext cx="3687193" cy="678917"/>
      </dsp:txXfrm>
    </dsp:sp>
    <dsp:sp modelId="{E7DF7EDD-139F-42D4-9D47-933004F9CB86}">
      <dsp:nvSpPr>
        <dsp:cNvPr id="0" name=""/>
        <dsp:cNvSpPr/>
      </dsp:nvSpPr>
      <dsp:spPr>
        <a:xfrm>
          <a:off x="4163118" y="2370937"/>
          <a:ext cx="291255" cy="291255"/>
        </a:xfrm>
        <a:prstGeom prst="rect">
          <a:avLst/>
        </a:prstGeom>
        <a:solidFill>
          <a:schemeClr val="lt1">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191D15-ECE4-44AB-9FBF-5910CC273A0F}">
      <dsp:nvSpPr>
        <dsp:cNvPr id="0" name=""/>
        <dsp:cNvSpPr/>
      </dsp:nvSpPr>
      <dsp:spPr>
        <a:xfrm>
          <a:off x="4440648" y="2177106"/>
          <a:ext cx="3687193" cy="67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O" sz="1600" b="0" i="0" kern="1200" dirty="0"/>
            <a:t>Integración de JavaScript</a:t>
          </a:r>
          <a:endParaRPr lang="es-CO" sz="1600" kern="1200" dirty="0"/>
        </a:p>
      </dsp:txBody>
      <dsp:txXfrm>
        <a:off x="4440648" y="2177106"/>
        <a:ext cx="3687193" cy="678917"/>
      </dsp:txXfrm>
    </dsp:sp>
    <dsp:sp modelId="{0EEC0760-88BD-40FD-9ABC-1DDEE48E0652}">
      <dsp:nvSpPr>
        <dsp:cNvPr id="0" name=""/>
        <dsp:cNvSpPr/>
      </dsp:nvSpPr>
      <dsp:spPr>
        <a:xfrm>
          <a:off x="4163118" y="3049855"/>
          <a:ext cx="291255" cy="291255"/>
        </a:xfrm>
        <a:prstGeom prst="rect">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94B92C-1B72-40F4-A631-52714A26FD94}">
      <dsp:nvSpPr>
        <dsp:cNvPr id="0" name=""/>
        <dsp:cNvSpPr/>
      </dsp:nvSpPr>
      <dsp:spPr>
        <a:xfrm>
          <a:off x="4440648" y="2856024"/>
          <a:ext cx="3687193" cy="67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O" sz="1600" b="0" i="0" kern="1200" dirty="0"/>
            <a:t>Generación de informes</a:t>
          </a:r>
          <a:endParaRPr lang="es-CO" sz="1600" kern="1200" dirty="0"/>
        </a:p>
      </dsp:txBody>
      <dsp:txXfrm>
        <a:off x="4440648" y="2856024"/>
        <a:ext cx="3687193" cy="678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32CD4-E132-4BDC-9F81-EC141EB9B84D}">
      <dsp:nvSpPr>
        <dsp:cNvPr id="0" name=""/>
        <dsp:cNvSpPr/>
      </dsp:nvSpPr>
      <dsp:spPr>
        <a:xfrm>
          <a:off x="0" y="0"/>
          <a:ext cx="6176212" cy="4026568"/>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s-ES" sz="5500" kern="1200" dirty="0"/>
            <a:t>Automatización</a:t>
          </a:r>
          <a:endParaRPr lang="es-CO" sz="5500" kern="1200" dirty="0"/>
        </a:p>
      </dsp:txBody>
      <dsp:txXfrm>
        <a:off x="0" y="0"/>
        <a:ext cx="6176212" cy="1207970"/>
      </dsp:txXfrm>
    </dsp:sp>
    <dsp:sp modelId="{EC9F3C14-9FD3-4AEA-B8F6-0F69799B21BF}">
      <dsp:nvSpPr>
        <dsp:cNvPr id="0" name=""/>
        <dsp:cNvSpPr/>
      </dsp:nvSpPr>
      <dsp:spPr>
        <a:xfrm>
          <a:off x="617621" y="1208732"/>
          <a:ext cx="4940969" cy="465817"/>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Integración Continúa(CI)</a:t>
          </a:r>
          <a:endParaRPr lang="es-CO" sz="2400" kern="1200" dirty="0"/>
        </a:p>
      </dsp:txBody>
      <dsp:txXfrm>
        <a:off x="631264" y="1222375"/>
        <a:ext cx="4913683" cy="438531"/>
      </dsp:txXfrm>
    </dsp:sp>
    <dsp:sp modelId="{797E1810-E9CA-42C1-80FA-BEE13D72B8B8}">
      <dsp:nvSpPr>
        <dsp:cNvPr id="0" name=""/>
        <dsp:cNvSpPr/>
      </dsp:nvSpPr>
      <dsp:spPr>
        <a:xfrm>
          <a:off x="617621" y="1746214"/>
          <a:ext cx="4940969" cy="465817"/>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Entrega Continúa(CD)</a:t>
          </a:r>
          <a:endParaRPr lang="es-CO" sz="2400" kern="1200" dirty="0">
            <a:solidFill>
              <a:schemeClr val="tx1"/>
            </a:solidFill>
          </a:endParaRPr>
        </a:p>
      </dsp:txBody>
      <dsp:txXfrm>
        <a:off x="631264" y="1759857"/>
        <a:ext cx="4913683" cy="438531"/>
      </dsp:txXfrm>
    </dsp:sp>
    <dsp:sp modelId="{00ADDB54-1476-4BE8-B217-9E9082F46741}">
      <dsp:nvSpPr>
        <dsp:cNvPr id="0" name=""/>
        <dsp:cNvSpPr/>
      </dsp:nvSpPr>
      <dsp:spPr>
        <a:xfrm>
          <a:off x="617621" y="2283696"/>
          <a:ext cx="4940969" cy="465817"/>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Colaboración</a:t>
          </a:r>
          <a:endParaRPr lang="es-CO" sz="2400" kern="1200" dirty="0"/>
        </a:p>
      </dsp:txBody>
      <dsp:txXfrm>
        <a:off x="631264" y="2297339"/>
        <a:ext cx="4913683" cy="438531"/>
      </dsp:txXfrm>
    </dsp:sp>
    <dsp:sp modelId="{68FE90F3-A12D-42C6-8769-7EFA97589B45}">
      <dsp:nvSpPr>
        <dsp:cNvPr id="0" name=""/>
        <dsp:cNvSpPr/>
      </dsp:nvSpPr>
      <dsp:spPr>
        <a:xfrm>
          <a:off x="617621" y="2821178"/>
          <a:ext cx="4940969" cy="465817"/>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Monitoreo</a:t>
          </a:r>
          <a:endParaRPr lang="es-CO" sz="2400" kern="1200" dirty="0"/>
        </a:p>
      </dsp:txBody>
      <dsp:txXfrm>
        <a:off x="631264" y="2834821"/>
        <a:ext cx="4913683" cy="438531"/>
      </dsp:txXfrm>
    </dsp:sp>
    <dsp:sp modelId="{48C60173-2E7E-43BB-8DF7-6EDF6915CC2D}">
      <dsp:nvSpPr>
        <dsp:cNvPr id="0" name=""/>
        <dsp:cNvSpPr/>
      </dsp:nvSpPr>
      <dsp:spPr>
        <a:xfrm>
          <a:off x="617621" y="3358660"/>
          <a:ext cx="4940969" cy="465817"/>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Cultura</a:t>
          </a:r>
          <a:endParaRPr lang="es-CO" sz="2400" kern="1200" dirty="0"/>
        </a:p>
      </dsp:txBody>
      <dsp:txXfrm>
        <a:off x="631264" y="3372303"/>
        <a:ext cx="4913683" cy="438531"/>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9C1381-01BC-4FCF-9F11-3C408C8C378B}" type="datetimeFigureOut">
              <a:rPr lang="es-CO" smtClean="0"/>
              <a:t>16/11/2023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BF818-4B44-4E46-BF43-CA0A2FCD7DF2}" type="slidenum">
              <a:rPr lang="es-CO" smtClean="0"/>
              <a:t>‹Nº›</a:t>
            </a:fld>
            <a:endParaRPr lang="es-CO"/>
          </a:p>
        </p:txBody>
      </p:sp>
    </p:spTree>
    <p:extLst>
      <p:ext uri="{BB962C8B-B14F-4D97-AF65-F5344CB8AC3E}">
        <p14:creationId xmlns:p14="http://schemas.microsoft.com/office/powerpoint/2010/main" val="285681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159BF818-4B44-4E46-BF43-CA0A2FCD7DF2}" type="slidenum">
              <a:rPr lang="es-CO" smtClean="0"/>
              <a:t>2</a:t>
            </a:fld>
            <a:endParaRPr lang="es-CO"/>
          </a:p>
        </p:txBody>
      </p:sp>
    </p:spTree>
    <p:extLst>
      <p:ext uri="{BB962C8B-B14F-4D97-AF65-F5344CB8AC3E}">
        <p14:creationId xmlns:p14="http://schemas.microsoft.com/office/powerpoint/2010/main" val="466995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admin@tiendavirtual.com</a:t>
            </a:r>
          </a:p>
          <a:p>
            <a:r>
              <a:rPr lang="es-CO" dirty="0"/>
              <a:t>admin123</a:t>
            </a:r>
          </a:p>
        </p:txBody>
      </p:sp>
      <p:sp>
        <p:nvSpPr>
          <p:cNvPr id="4" name="Slide Number Placeholder 3"/>
          <p:cNvSpPr>
            <a:spLocks noGrp="1"/>
          </p:cNvSpPr>
          <p:nvPr>
            <p:ph type="sldNum" sz="quarter" idx="5"/>
          </p:nvPr>
        </p:nvSpPr>
        <p:spPr/>
        <p:txBody>
          <a:bodyPr/>
          <a:lstStyle/>
          <a:p>
            <a:fld id="{6906C58E-460D-4A4B-B0C2-1191B9D14FCB}" type="slidenum">
              <a:rPr lang="es-CO" smtClean="0"/>
              <a:t>15</a:t>
            </a:fld>
            <a:endParaRPr lang="es-CO"/>
          </a:p>
        </p:txBody>
      </p:sp>
    </p:spTree>
    <p:extLst>
      <p:ext uri="{BB962C8B-B14F-4D97-AF65-F5344CB8AC3E}">
        <p14:creationId xmlns:p14="http://schemas.microsoft.com/office/powerpoint/2010/main" val="1960546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159BF818-4B44-4E46-BF43-CA0A2FCD7DF2}" type="slidenum">
              <a:rPr lang="es-CO" smtClean="0"/>
              <a:t>16</a:t>
            </a:fld>
            <a:endParaRPr lang="es-CO"/>
          </a:p>
        </p:txBody>
      </p:sp>
    </p:spTree>
    <p:extLst>
      <p:ext uri="{BB962C8B-B14F-4D97-AF65-F5344CB8AC3E}">
        <p14:creationId xmlns:p14="http://schemas.microsoft.com/office/powerpoint/2010/main" val="4081656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https://www.youtube.com/watch?v=BGStNPa0qRk</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17</a:t>
            </a:fld>
            <a:endParaRPr lang="es-CO"/>
          </a:p>
        </p:txBody>
      </p:sp>
    </p:spTree>
    <p:extLst>
      <p:ext uri="{BB962C8B-B14F-4D97-AF65-F5344CB8AC3E}">
        <p14:creationId xmlns:p14="http://schemas.microsoft.com/office/powerpoint/2010/main" val="2117359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20</a:t>
            </a:fld>
            <a:endParaRPr lang="es-CO"/>
          </a:p>
        </p:txBody>
      </p:sp>
    </p:spTree>
    <p:extLst>
      <p:ext uri="{BB962C8B-B14F-4D97-AF65-F5344CB8AC3E}">
        <p14:creationId xmlns:p14="http://schemas.microsoft.com/office/powerpoint/2010/main" val="4281379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159BF818-4B44-4E46-BF43-CA0A2FCD7DF2}" type="slidenum">
              <a:rPr lang="es-CO" smtClean="0"/>
              <a:t>21</a:t>
            </a:fld>
            <a:endParaRPr lang="es-CO"/>
          </a:p>
        </p:txBody>
      </p:sp>
    </p:spTree>
    <p:extLst>
      <p:ext uri="{BB962C8B-B14F-4D97-AF65-F5344CB8AC3E}">
        <p14:creationId xmlns:p14="http://schemas.microsoft.com/office/powerpoint/2010/main" val="2694241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22</a:t>
            </a:fld>
            <a:endParaRPr lang="es-CO"/>
          </a:p>
        </p:txBody>
      </p:sp>
    </p:spTree>
    <p:extLst>
      <p:ext uri="{BB962C8B-B14F-4D97-AF65-F5344CB8AC3E}">
        <p14:creationId xmlns:p14="http://schemas.microsoft.com/office/powerpoint/2010/main" val="333357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23</a:t>
            </a:fld>
            <a:endParaRPr lang="es-CO"/>
          </a:p>
        </p:txBody>
      </p:sp>
    </p:spTree>
    <p:extLst>
      <p:ext uri="{BB962C8B-B14F-4D97-AF65-F5344CB8AC3E}">
        <p14:creationId xmlns:p14="http://schemas.microsoft.com/office/powerpoint/2010/main" val="1039954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43541"/>
                </a:solidFill>
                <a:effectLst/>
                <a:latin typeface="Söhne"/>
              </a:rPr>
              <a:t>La automatización desempeña un papel fundamental en DevOps, permitiendo la creación de flujos de trabajo de desarrollo, pruebas y despliegue automáticos. Esto reduce errores manuales y acelera el proceso de entrega de software.</a:t>
            </a:r>
            <a:endParaRPr lang="es-CO" dirty="0"/>
          </a:p>
        </p:txBody>
      </p:sp>
      <p:sp>
        <p:nvSpPr>
          <p:cNvPr id="4" name="Marcador de número de diapositiva 3"/>
          <p:cNvSpPr>
            <a:spLocks noGrp="1"/>
          </p:cNvSpPr>
          <p:nvPr>
            <p:ph type="sldNum" sz="quarter" idx="5"/>
          </p:nvPr>
        </p:nvSpPr>
        <p:spPr/>
        <p:txBody>
          <a:bodyPr/>
          <a:lstStyle/>
          <a:p>
            <a:fld id="{159BF818-4B44-4E46-BF43-CA0A2FCD7DF2}" type="slidenum">
              <a:rPr lang="es-CO" smtClean="0"/>
              <a:t>24</a:t>
            </a:fld>
            <a:endParaRPr lang="es-CO"/>
          </a:p>
        </p:txBody>
      </p:sp>
    </p:spTree>
    <p:extLst>
      <p:ext uri="{BB962C8B-B14F-4D97-AF65-F5344CB8AC3E}">
        <p14:creationId xmlns:p14="http://schemas.microsoft.com/office/powerpoint/2010/main" val="19145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25</a:t>
            </a:fld>
            <a:endParaRPr lang="es-CO"/>
          </a:p>
        </p:txBody>
      </p:sp>
    </p:spTree>
    <p:extLst>
      <p:ext uri="{BB962C8B-B14F-4D97-AF65-F5344CB8AC3E}">
        <p14:creationId xmlns:p14="http://schemas.microsoft.com/office/powerpoint/2010/main" val="2310678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26</a:t>
            </a:fld>
            <a:endParaRPr lang="es-CO"/>
          </a:p>
        </p:txBody>
      </p:sp>
    </p:spTree>
    <p:extLst>
      <p:ext uri="{BB962C8B-B14F-4D97-AF65-F5344CB8AC3E}">
        <p14:creationId xmlns:p14="http://schemas.microsoft.com/office/powerpoint/2010/main" val="82414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159BF818-4B44-4E46-BF43-CA0A2FCD7DF2}" type="slidenum">
              <a:rPr lang="es-CO" smtClean="0"/>
              <a:t>4</a:t>
            </a:fld>
            <a:endParaRPr lang="es-CO"/>
          </a:p>
        </p:txBody>
      </p:sp>
    </p:spTree>
    <p:extLst>
      <p:ext uri="{BB962C8B-B14F-4D97-AF65-F5344CB8AC3E}">
        <p14:creationId xmlns:p14="http://schemas.microsoft.com/office/powerpoint/2010/main" val="721590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27</a:t>
            </a:fld>
            <a:endParaRPr lang="es-CO"/>
          </a:p>
        </p:txBody>
      </p:sp>
    </p:spTree>
    <p:extLst>
      <p:ext uri="{BB962C8B-B14F-4D97-AF65-F5344CB8AC3E}">
        <p14:creationId xmlns:p14="http://schemas.microsoft.com/office/powerpoint/2010/main" val="2270861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28</a:t>
            </a:fld>
            <a:endParaRPr lang="es-CO"/>
          </a:p>
        </p:txBody>
      </p:sp>
    </p:spTree>
    <p:extLst>
      <p:ext uri="{BB962C8B-B14F-4D97-AF65-F5344CB8AC3E}">
        <p14:creationId xmlns:p14="http://schemas.microsoft.com/office/powerpoint/2010/main" val="2912948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29</a:t>
            </a:fld>
            <a:endParaRPr lang="es-CO"/>
          </a:p>
        </p:txBody>
      </p:sp>
    </p:spTree>
    <p:extLst>
      <p:ext uri="{BB962C8B-B14F-4D97-AF65-F5344CB8AC3E}">
        <p14:creationId xmlns:p14="http://schemas.microsoft.com/office/powerpoint/2010/main" val="377064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31</a:t>
            </a:fld>
            <a:endParaRPr lang="es-CO"/>
          </a:p>
        </p:txBody>
      </p:sp>
    </p:spTree>
    <p:extLst>
      <p:ext uri="{BB962C8B-B14F-4D97-AF65-F5344CB8AC3E}">
        <p14:creationId xmlns:p14="http://schemas.microsoft.com/office/powerpoint/2010/main" val="2279524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32</a:t>
            </a:fld>
            <a:endParaRPr lang="es-CO"/>
          </a:p>
        </p:txBody>
      </p:sp>
    </p:spTree>
    <p:extLst>
      <p:ext uri="{BB962C8B-B14F-4D97-AF65-F5344CB8AC3E}">
        <p14:creationId xmlns:p14="http://schemas.microsoft.com/office/powerpoint/2010/main" val="3454414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33</a:t>
            </a:fld>
            <a:endParaRPr lang="es-CO"/>
          </a:p>
        </p:txBody>
      </p:sp>
    </p:spTree>
    <p:extLst>
      <p:ext uri="{BB962C8B-B14F-4D97-AF65-F5344CB8AC3E}">
        <p14:creationId xmlns:p14="http://schemas.microsoft.com/office/powerpoint/2010/main" val="2332334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34</a:t>
            </a:fld>
            <a:endParaRPr lang="es-CO"/>
          </a:p>
        </p:txBody>
      </p:sp>
    </p:spTree>
    <p:extLst>
      <p:ext uri="{BB962C8B-B14F-4D97-AF65-F5344CB8AC3E}">
        <p14:creationId xmlns:p14="http://schemas.microsoft.com/office/powerpoint/2010/main" val="3956277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35</a:t>
            </a:fld>
            <a:endParaRPr lang="es-CO"/>
          </a:p>
        </p:txBody>
      </p:sp>
    </p:spTree>
    <p:extLst>
      <p:ext uri="{BB962C8B-B14F-4D97-AF65-F5344CB8AC3E}">
        <p14:creationId xmlns:p14="http://schemas.microsoft.com/office/powerpoint/2010/main" val="609596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36</a:t>
            </a:fld>
            <a:endParaRPr lang="es-CO"/>
          </a:p>
        </p:txBody>
      </p:sp>
    </p:spTree>
    <p:extLst>
      <p:ext uri="{BB962C8B-B14F-4D97-AF65-F5344CB8AC3E}">
        <p14:creationId xmlns:p14="http://schemas.microsoft.com/office/powerpoint/2010/main" val="4206363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https://www.youtube.com/watch?v=WcYTcttEf50</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37</a:t>
            </a:fld>
            <a:endParaRPr lang="es-CO"/>
          </a:p>
        </p:txBody>
      </p:sp>
    </p:spTree>
    <p:extLst>
      <p:ext uri="{BB962C8B-B14F-4D97-AF65-F5344CB8AC3E}">
        <p14:creationId xmlns:p14="http://schemas.microsoft.com/office/powerpoint/2010/main" val="666334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5</a:t>
            </a:fld>
            <a:endParaRPr lang="es-CO"/>
          </a:p>
        </p:txBody>
      </p:sp>
    </p:spTree>
    <p:extLst>
      <p:ext uri="{BB962C8B-B14F-4D97-AF65-F5344CB8AC3E}">
        <p14:creationId xmlns:p14="http://schemas.microsoft.com/office/powerpoint/2010/main" val="406296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38</a:t>
            </a:fld>
            <a:endParaRPr lang="es-CO"/>
          </a:p>
        </p:txBody>
      </p:sp>
    </p:spTree>
    <p:extLst>
      <p:ext uri="{BB962C8B-B14F-4D97-AF65-F5344CB8AC3E}">
        <p14:creationId xmlns:p14="http://schemas.microsoft.com/office/powerpoint/2010/main" val="4172558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39</a:t>
            </a:fld>
            <a:endParaRPr lang="es-CO"/>
          </a:p>
        </p:txBody>
      </p:sp>
    </p:spTree>
    <p:extLst>
      <p:ext uri="{BB962C8B-B14F-4D97-AF65-F5344CB8AC3E}">
        <p14:creationId xmlns:p14="http://schemas.microsoft.com/office/powerpoint/2010/main" val="2924654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40</a:t>
            </a:fld>
            <a:endParaRPr lang="es-CO"/>
          </a:p>
        </p:txBody>
      </p:sp>
    </p:spTree>
    <p:extLst>
      <p:ext uri="{BB962C8B-B14F-4D97-AF65-F5344CB8AC3E}">
        <p14:creationId xmlns:p14="http://schemas.microsoft.com/office/powerpoint/2010/main" val="2656574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https://www.youtube.com/watch?v=BGStNPa0qRk</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41</a:t>
            </a:fld>
            <a:endParaRPr lang="es-CO"/>
          </a:p>
        </p:txBody>
      </p:sp>
    </p:spTree>
    <p:extLst>
      <p:ext uri="{BB962C8B-B14F-4D97-AF65-F5344CB8AC3E}">
        <p14:creationId xmlns:p14="http://schemas.microsoft.com/office/powerpoint/2010/main" val="2704929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6</a:t>
            </a:fld>
            <a:endParaRPr lang="es-CO"/>
          </a:p>
        </p:txBody>
      </p:sp>
    </p:spTree>
    <p:extLst>
      <p:ext uri="{BB962C8B-B14F-4D97-AF65-F5344CB8AC3E}">
        <p14:creationId xmlns:p14="http://schemas.microsoft.com/office/powerpoint/2010/main" val="170429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7</a:t>
            </a:fld>
            <a:endParaRPr lang="es-CO"/>
          </a:p>
        </p:txBody>
      </p:sp>
    </p:spTree>
    <p:extLst>
      <p:ext uri="{BB962C8B-B14F-4D97-AF65-F5344CB8AC3E}">
        <p14:creationId xmlns:p14="http://schemas.microsoft.com/office/powerpoint/2010/main" val="3094330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8</a:t>
            </a:fld>
            <a:endParaRPr lang="es-CO"/>
          </a:p>
        </p:txBody>
      </p:sp>
    </p:spTree>
    <p:extLst>
      <p:ext uri="{BB962C8B-B14F-4D97-AF65-F5344CB8AC3E}">
        <p14:creationId xmlns:p14="http://schemas.microsoft.com/office/powerpoint/2010/main" val="3574297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9</a:t>
            </a:fld>
            <a:endParaRPr lang="es-CO"/>
          </a:p>
        </p:txBody>
      </p:sp>
    </p:spTree>
    <p:extLst>
      <p:ext uri="{BB962C8B-B14F-4D97-AF65-F5344CB8AC3E}">
        <p14:creationId xmlns:p14="http://schemas.microsoft.com/office/powerpoint/2010/main" val="1316268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C:\Users\Windows\Documents\dumps</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10</a:t>
            </a:fld>
            <a:endParaRPr lang="es-CO"/>
          </a:p>
        </p:txBody>
      </p:sp>
    </p:spTree>
    <p:extLst>
      <p:ext uri="{BB962C8B-B14F-4D97-AF65-F5344CB8AC3E}">
        <p14:creationId xmlns:p14="http://schemas.microsoft.com/office/powerpoint/2010/main" val="2821454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Rastreo de conocimientos.</a:t>
            </a:r>
            <a:endParaRPr lang="es-CO" dirty="0"/>
          </a:p>
        </p:txBody>
      </p:sp>
      <p:sp>
        <p:nvSpPr>
          <p:cNvPr id="4" name="Slide Number Placeholder 3"/>
          <p:cNvSpPr>
            <a:spLocks noGrp="1"/>
          </p:cNvSpPr>
          <p:nvPr>
            <p:ph type="sldNum" sz="quarter" idx="5"/>
          </p:nvPr>
        </p:nvSpPr>
        <p:spPr/>
        <p:txBody>
          <a:bodyPr/>
          <a:lstStyle/>
          <a:p>
            <a:fld id="{6906C58E-460D-4A4B-B0C2-1191B9D14FCB}" type="slidenum">
              <a:rPr lang="es-CO" smtClean="0"/>
              <a:t>14</a:t>
            </a:fld>
            <a:endParaRPr lang="es-CO"/>
          </a:p>
        </p:txBody>
      </p:sp>
    </p:spTree>
    <p:extLst>
      <p:ext uri="{BB962C8B-B14F-4D97-AF65-F5344CB8AC3E}">
        <p14:creationId xmlns:p14="http://schemas.microsoft.com/office/powerpoint/2010/main" val="3447801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EF8F8-DB6E-43B4-8C28-7F5515957E1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109257FA-C568-4AE0-A7AB-537D568BE2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69A6C784-2C48-4A92-B1DF-1388C160FC9F}"/>
              </a:ext>
            </a:extLst>
          </p:cNvPr>
          <p:cNvSpPr>
            <a:spLocks noGrp="1"/>
          </p:cNvSpPr>
          <p:nvPr>
            <p:ph type="dt" sz="half" idx="10"/>
          </p:nvPr>
        </p:nvSpPr>
        <p:spPr/>
        <p:txBody>
          <a:bodyPr/>
          <a:lstStyle/>
          <a:p>
            <a:fld id="{FDD86C09-A285-4C7E-A034-7C51D7D97D3B}" type="datetimeFigureOut">
              <a:rPr lang="es-CO" smtClean="0"/>
              <a:t>16/11/2023</a:t>
            </a:fld>
            <a:endParaRPr lang="es-CO"/>
          </a:p>
        </p:txBody>
      </p:sp>
      <p:sp>
        <p:nvSpPr>
          <p:cNvPr id="5" name="Marcador de pie de página 4">
            <a:extLst>
              <a:ext uri="{FF2B5EF4-FFF2-40B4-BE49-F238E27FC236}">
                <a16:creationId xmlns:a16="http://schemas.microsoft.com/office/drawing/2014/main" id="{7452A88B-4B1A-403E-A04C-EFE99A3FD30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78E817C-2BE6-40A9-A984-0BED36A5AF48}"/>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2214777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6FC1CF-6CB8-4D56-808B-537BBBE5F62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E2B0320-BACA-4566-89E5-DD3E1BF885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ADEC776-FABA-42AD-8858-04F58FA0E739}"/>
              </a:ext>
            </a:extLst>
          </p:cNvPr>
          <p:cNvSpPr>
            <a:spLocks noGrp="1"/>
          </p:cNvSpPr>
          <p:nvPr>
            <p:ph type="dt" sz="half" idx="10"/>
          </p:nvPr>
        </p:nvSpPr>
        <p:spPr/>
        <p:txBody>
          <a:bodyPr/>
          <a:lstStyle/>
          <a:p>
            <a:fld id="{FDD86C09-A285-4C7E-A034-7C51D7D97D3B}" type="datetimeFigureOut">
              <a:rPr lang="es-CO" smtClean="0"/>
              <a:t>16/11/2023</a:t>
            </a:fld>
            <a:endParaRPr lang="es-CO"/>
          </a:p>
        </p:txBody>
      </p:sp>
      <p:sp>
        <p:nvSpPr>
          <p:cNvPr id="5" name="Marcador de pie de página 4">
            <a:extLst>
              <a:ext uri="{FF2B5EF4-FFF2-40B4-BE49-F238E27FC236}">
                <a16:creationId xmlns:a16="http://schemas.microsoft.com/office/drawing/2014/main" id="{229E95B1-5E38-4193-B423-73B282C44DF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6813F82-5E52-4712-A569-0BB2893BAB82}"/>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1120169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864C8E1-C1F5-42AF-8490-EFCD2E2EE04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F3CDFE6-CD8B-4765-828F-948F622E5D8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6683352-6756-406B-9A30-EE0C84031C7F}"/>
              </a:ext>
            </a:extLst>
          </p:cNvPr>
          <p:cNvSpPr>
            <a:spLocks noGrp="1"/>
          </p:cNvSpPr>
          <p:nvPr>
            <p:ph type="dt" sz="half" idx="10"/>
          </p:nvPr>
        </p:nvSpPr>
        <p:spPr/>
        <p:txBody>
          <a:bodyPr/>
          <a:lstStyle/>
          <a:p>
            <a:fld id="{FDD86C09-A285-4C7E-A034-7C51D7D97D3B}" type="datetimeFigureOut">
              <a:rPr lang="es-CO" smtClean="0"/>
              <a:t>16/11/2023</a:t>
            </a:fld>
            <a:endParaRPr lang="es-CO"/>
          </a:p>
        </p:txBody>
      </p:sp>
      <p:sp>
        <p:nvSpPr>
          <p:cNvPr id="5" name="Marcador de pie de página 4">
            <a:extLst>
              <a:ext uri="{FF2B5EF4-FFF2-40B4-BE49-F238E27FC236}">
                <a16:creationId xmlns:a16="http://schemas.microsoft.com/office/drawing/2014/main" id="{A5C09914-67D5-4E3A-BC2D-B6836B455B9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27353D-0EB3-4F2A-9CEF-9126BA0A37EF}"/>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422368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2" name="Imagen 6" descr="Interfaz de usuario gráfica, Texto, Aplicación&#10;&#10;Descripción generada automáticamente">
            <a:extLst>
              <a:ext uri="{FF2B5EF4-FFF2-40B4-BE49-F238E27FC236}">
                <a16:creationId xmlns:a16="http://schemas.microsoft.com/office/drawing/2014/main" id="{0574D674-2817-4EB0-A9B8-FBDA4CCE08BD}"/>
              </a:ext>
            </a:extLst>
          </p:cNvPr>
          <p:cNvSpPr>
            <a:spLocks noChangeAspect="1" noChangeArrowheads="1"/>
          </p:cNvSpPr>
          <p:nvPr userDrawn="1"/>
        </p:nvSpPr>
        <p:spPr bwMode="auto">
          <a:xfrm>
            <a:off x="0" y="0"/>
            <a:ext cx="12192000" cy="685800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s-CO" altLang="es-CO"/>
          </a:p>
        </p:txBody>
      </p:sp>
    </p:spTree>
    <p:extLst>
      <p:ext uri="{BB962C8B-B14F-4D97-AF65-F5344CB8AC3E}">
        <p14:creationId xmlns:p14="http://schemas.microsoft.com/office/powerpoint/2010/main" val="3499372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pic>
        <p:nvPicPr>
          <p:cNvPr id="3" name="bg object 16">
            <a:extLst>
              <a:ext uri="{FF2B5EF4-FFF2-40B4-BE49-F238E27FC236}">
                <a16:creationId xmlns:a16="http://schemas.microsoft.com/office/drawing/2014/main" id="{A9CA6F2F-8473-4E82-8F9D-DEFA5E359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g object 17">
            <a:extLst>
              <a:ext uri="{FF2B5EF4-FFF2-40B4-BE49-F238E27FC236}">
                <a16:creationId xmlns:a16="http://schemas.microsoft.com/office/drawing/2014/main" id="{AFD8A9E0-723C-47C7-A47E-C7A3919CF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7663"/>
            <a:ext cx="940435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bg object 18">
            <a:extLst>
              <a:ext uri="{FF2B5EF4-FFF2-40B4-BE49-F238E27FC236}">
                <a16:creationId xmlns:a16="http://schemas.microsoft.com/office/drawing/2014/main" id="{C758BDA8-DF7C-49DE-8805-D96E4BDD6DF8}"/>
              </a:ext>
            </a:extLst>
          </p:cNvPr>
          <p:cNvSpPr>
            <a:spLocks/>
          </p:cNvSpPr>
          <p:nvPr/>
        </p:nvSpPr>
        <p:spPr bwMode="auto">
          <a:xfrm>
            <a:off x="0" y="400050"/>
            <a:ext cx="9331325" cy="958850"/>
          </a:xfrm>
          <a:custGeom>
            <a:avLst/>
            <a:gdLst>
              <a:gd name="T0" fmla="*/ 165737965 w 6998334"/>
              <a:gd name="T1" fmla="*/ 0 h 719455"/>
              <a:gd name="T2" fmla="*/ 0 w 6998334"/>
              <a:gd name="T3" fmla="*/ 0 h 719455"/>
              <a:gd name="T4" fmla="*/ 0 w 6998334"/>
              <a:gd name="T5" fmla="*/ 16948982 h 719455"/>
              <a:gd name="T6" fmla="*/ 165737965 w 6998334"/>
              <a:gd name="T7" fmla="*/ 16948982 h 719455"/>
              <a:gd name="T8" fmla="*/ 165737965 w 6998334"/>
              <a:gd name="T9" fmla="*/ 0 h 719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98334" h="719455">
                <a:moveTo>
                  <a:pt x="6998208" y="0"/>
                </a:moveTo>
                <a:lnTo>
                  <a:pt x="0" y="0"/>
                </a:lnTo>
                <a:lnTo>
                  <a:pt x="0" y="719327"/>
                </a:lnTo>
                <a:lnTo>
                  <a:pt x="6998208" y="719327"/>
                </a:lnTo>
                <a:lnTo>
                  <a:pt x="69982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CO"/>
          </a:p>
        </p:txBody>
      </p:sp>
      <p:pic>
        <p:nvPicPr>
          <p:cNvPr id="6" name="bg object 19">
            <a:extLst>
              <a:ext uri="{FF2B5EF4-FFF2-40B4-BE49-F238E27FC236}">
                <a16:creationId xmlns:a16="http://schemas.microsoft.com/office/drawing/2014/main" id="{CD071977-3157-4AA1-BF2B-6FE4672EA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20838"/>
            <a:ext cx="11850688"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bg object 20">
            <a:extLst>
              <a:ext uri="{FF2B5EF4-FFF2-40B4-BE49-F238E27FC236}">
                <a16:creationId xmlns:a16="http://schemas.microsoft.com/office/drawing/2014/main" id="{5AF5BDF3-0457-41A5-83A7-10037792F1DD}"/>
              </a:ext>
            </a:extLst>
          </p:cNvPr>
          <p:cNvSpPr>
            <a:spLocks/>
          </p:cNvSpPr>
          <p:nvPr/>
        </p:nvSpPr>
        <p:spPr bwMode="auto">
          <a:xfrm>
            <a:off x="0" y="1674813"/>
            <a:ext cx="11777663" cy="4832350"/>
          </a:xfrm>
          <a:custGeom>
            <a:avLst/>
            <a:gdLst>
              <a:gd name="T0" fmla="*/ 209079229 w 8833485"/>
              <a:gd name="T1" fmla="*/ 0 h 3624579"/>
              <a:gd name="T2" fmla="*/ 0 w 8833485"/>
              <a:gd name="T3" fmla="*/ 0 h 3624579"/>
              <a:gd name="T4" fmla="*/ 0 w 8833485"/>
              <a:gd name="T5" fmla="*/ 85724650 h 3624579"/>
              <a:gd name="T6" fmla="*/ 209079229 w 8833485"/>
              <a:gd name="T7" fmla="*/ 85724650 h 3624579"/>
              <a:gd name="T8" fmla="*/ 209079229 w 8833485"/>
              <a:gd name="T9" fmla="*/ 0 h 3624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33485" h="3624579">
                <a:moveTo>
                  <a:pt x="8833104" y="0"/>
                </a:moveTo>
                <a:lnTo>
                  <a:pt x="0" y="0"/>
                </a:lnTo>
                <a:lnTo>
                  <a:pt x="0" y="3624072"/>
                </a:lnTo>
                <a:lnTo>
                  <a:pt x="8833104" y="3624072"/>
                </a:lnTo>
                <a:lnTo>
                  <a:pt x="8833104" y="0"/>
                </a:lnTo>
                <a:close/>
              </a:path>
            </a:pathLst>
          </a:custGeom>
          <a:solidFill>
            <a:srgbClr val="FFD9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CO"/>
          </a:p>
        </p:txBody>
      </p:sp>
      <p:sp>
        <p:nvSpPr>
          <p:cNvPr id="8" name="bg object 21">
            <a:extLst>
              <a:ext uri="{FF2B5EF4-FFF2-40B4-BE49-F238E27FC236}">
                <a16:creationId xmlns:a16="http://schemas.microsoft.com/office/drawing/2014/main" id="{36A0D9B0-EBC3-4983-9828-113355451C56}"/>
              </a:ext>
            </a:extLst>
          </p:cNvPr>
          <p:cNvSpPr>
            <a:spLocks/>
          </p:cNvSpPr>
          <p:nvPr/>
        </p:nvSpPr>
        <p:spPr bwMode="auto">
          <a:xfrm>
            <a:off x="10610850" y="1182688"/>
            <a:ext cx="1581150" cy="5675312"/>
          </a:xfrm>
          <a:custGeom>
            <a:avLst/>
            <a:gdLst>
              <a:gd name="T0" fmla="*/ 28130866 w 1185545"/>
              <a:gd name="T1" fmla="*/ 80028324 h 4256405"/>
              <a:gd name="T2" fmla="*/ 28032285 w 1185545"/>
              <a:gd name="T3" fmla="*/ 79617499 h 4256405"/>
              <a:gd name="T4" fmla="*/ 28022304 w 1185545"/>
              <a:gd name="T5" fmla="*/ 78592799 h 4256405"/>
              <a:gd name="T6" fmla="*/ 28089593 w 1185545"/>
              <a:gd name="T7" fmla="*/ 78099239 h 4256405"/>
              <a:gd name="T8" fmla="*/ 26736957 w 1185545"/>
              <a:gd name="T9" fmla="*/ 77837894 h 4256405"/>
              <a:gd name="T10" fmla="*/ 26039106 w 1185545"/>
              <a:gd name="T11" fmla="*/ 76010175 h 4256405"/>
              <a:gd name="T12" fmla="*/ 26053884 w 1185545"/>
              <a:gd name="T13" fmla="*/ 75564470 h 4256405"/>
              <a:gd name="T14" fmla="*/ 2981142 w 1185545"/>
              <a:gd name="T15" fmla="*/ 94960706 h 4256405"/>
              <a:gd name="T16" fmla="*/ 4093091 w 1185545"/>
              <a:gd name="T17" fmla="*/ 97080134 h 4256405"/>
              <a:gd name="T18" fmla="*/ 4083457 w 1185545"/>
              <a:gd name="T19" fmla="*/ 97277471 h 4256405"/>
              <a:gd name="T20" fmla="*/ 5218325 w 1185545"/>
              <a:gd name="T21" fmla="*/ 97739418 h 4256405"/>
              <a:gd name="T22" fmla="*/ 6044046 w 1185545"/>
              <a:gd name="T23" fmla="*/ 99202599 h 4256405"/>
              <a:gd name="T24" fmla="*/ 5978002 w 1185545"/>
              <a:gd name="T25" fmla="*/ 99944306 h 4256405"/>
              <a:gd name="T26" fmla="*/ 6187893 w 1185545"/>
              <a:gd name="T27" fmla="*/ 100067896 h 4256405"/>
              <a:gd name="T28" fmla="*/ 7977511 w 1185545"/>
              <a:gd name="T29" fmla="*/ 100787319 h 4256405"/>
              <a:gd name="T30" fmla="*/ 28146880 w 1185545"/>
              <a:gd name="T31" fmla="*/ 86380969 h 4256405"/>
              <a:gd name="T32" fmla="*/ 28146880 w 1185545"/>
              <a:gd name="T33" fmla="*/ 18835322 h 4256405"/>
              <a:gd name="T34" fmla="*/ 6414691 w 1185545"/>
              <a:gd name="T35" fmla="*/ 0 h 4256405"/>
              <a:gd name="T36" fmla="*/ 6447558 w 1185545"/>
              <a:gd name="T37" fmla="*/ 1350106 h 4256405"/>
              <a:gd name="T38" fmla="*/ 4922774 w 1185545"/>
              <a:gd name="T39" fmla="*/ 2379907 h 4256405"/>
              <a:gd name="T40" fmla="*/ 4605194 w 1185545"/>
              <a:gd name="T41" fmla="*/ 2363953 h 4256405"/>
              <a:gd name="T42" fmla="*/ 4616339 w 1185545"/>
              <a:gd name="T43" fmla="*/ 3703826 h 4256405"/>
              <a:gd name="T44" fmla="*/ 3121106 w 1185545"/>
              <a:gd name="T45" fmla="*/ 4817540 h 4256405"/>
              <a:gd name="T46" fmla="*/ 2156011 w 1185545"/>
              <a:gd name="T47" fmla="*/ 5130030 h 4256405"/>
              <a:gd name="T48" fmla="*/ 1510012 w 1185545"/>
              <a:gd name="T49" fmla="*/ 7010086 h 4256405"/>
              <a:gd name="T50" fmla="*/ 0 w 1185545"/>
              <a:gd name="T51" fmla="*/ 7356574 h 4256405"/>
              <a:gd name="T52" fmla="*/ 23264818 w 1185545"/>
              <a:gd name="T53" fmla="*/ 26520311 h 4256405"/>
              <a:gd name="T54" fmla="*/ 25156350 w 1185545"/>
              <a:gd name="T55" fmla="*/ 25049289 h 4256405"/>
              <a:gd name="T56" fmla="*/ 25378020 w 1185545"/>
              <a:gd name="T57" fmla="*/ 24841750 h 4256405"/>
              <a:gd name="T58" fmla="*/ 26083429 w 1185545"/>
              <a:gd name="T59" fmla="*/ 23035704 h 4256405"/>
              <a:gd name="T60" fmla="*/ 27769904 w 1185545"/>
              <a:gd name="T61" fmla="*/ 22686246 h 4256405"/>
              <a:gd name="T62" fmla="*/ 27676701 w 1185545"/>
              <a:gd name="T63" fmla="*/ 21917800 h 4256405"/>
              <a:gd name="T64" fmla="*/ 27938799 w 1185545"/>
              <a:gd name="T65" fmla="*/ 20743349 h 4256405"/>
              <a:gd name="T66" fmla="*/ 28146880 w 1185545"/>
              <a:gd name="T67" fmla="*/ 20559576 h 425640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85545" h="4256405">
                <a:moveTo>
                  <a:pt x="1185291" y="3380841"/>
                </a:moveTo>
                <a:lnTo>
                  <a:pt x="1184617" y="3379317"/>
                </a:lnTo>
                <a:lnTo>
                  <a:pt x="1182141" y="3370910"/>
                </a:lnTo>
                <a:lnTo>
                  <a:pt x="1180465" y="3361969"/>
                </a:lnTo>
                <a:lnTo>
                  <a:pt x="1179017" y="3339338"/>
                </a:lnTo>
                <a:lnTo>
                  <a:pt x="1180045" y="3318700"/>
                </a:lnTo>
                <a:lnTo>
                  <a:pt x="1181887" y="3303676"/>
                </a:lnTo>
                <a:lnTo>
                  <a:pt x="1182878" y="3297859"/>
                </a:lnTo>
                <a:lnTo>
                  <a:pt x="1173264" y="3296996"/>
                </a:lnTo>
                <a:lnTo>
                  <a:pt x="1125918" y="3286823"/>
                </a:lnTo>
                <a:lnTo>
                  <a:pt x="1100137" y="3256000"/>
                </a:lnTo>
                <a:lnTo>
                  <a:pt x="1096530" y="3209645"/>
                </a:lnTo>
                <a:lnTo>
                  <a:pt x="1096860" y="3196107"/>
                </a:lnTo>
                <a:lnTo>
                  <a:pt x="1097153" y="3190824"/>
                </a:lnTo>
                <a:lnTo>
                  <a:pt x="86360" y="4000639"/>
                </a:lnTo>
                <a:lnTo>
                  <a:pt x="125539" y="4009860"/>
                </a:lnTo>
                <a:lnTo>
                  <a:pt x="164807" y="4053954"/>
                </a:lnTo>
                <a:lnTo>
                  <a:pt x="172364" y="4099356"/>
                </a:lnTo>
                <a:lnTo>
                  <a:pt x="172135" y="4105478"/>
                </a:lnTo>
                <a:lnTo>
                  <a:pt x="171958" y="4107688"/>
                </a:lnTo>
                <a:lnTo>
                  <a:pt x="179324" y="4110063"/>
                </a:lnTo>
                <a:lnTo>
                  <a:pt x="219748" y="4127195"/>
                </a:lnTo>
                <a:lnTo>
                  <a:pt x="249072" y="4153001"/>
                </a:lnTo>
                <a:lnTo>
                  <a:pt x="254520" y="4188980"/>
                </a:lnTo>
                <a:lnTo>
                  <a:pt x="253466" y="4207040"/>
                </a:lnTo>
                <a:lnTo>
                  <a:pt x="251739" y="4220299"/>
                </a:lnTo>
                <a:lnTo>
                  <a:pt x="250825" y="4225455"/>
                </a:lnTo>
                <a:lnTo>
                  <a:pt x="260578" y="4225518"/>
                </a:lnTo>
                <a:lnTo>
                  <a:pt x="309918" y="4233773"/>
                </a:lnTo>
                <a:lnTo>
                  <a:pt x="335940" y="4255897"/>
                </a:lnTo>
                <a:lnTo>
                  <a:pt x="425881" y="4255897"/>
                </a:lnTo>
                <a:lnTo>
                  <a:pt x="1185291" y="3647567"/>
                </a:lnTo>
                <a:lnTo>
                  <a:pt x="1185291" y="3380841"/>
                </a:lnTo>
                <a:close/>
              </a:path>
              <a:path w="1185545" h="4256405">
                <a:moveTo>
                  <a:pt x="1185291" y="795350"/>
                </a:moveTo>
                <a:lnTo>
                  <a:pt x="385749" y="100495"/>
                </a:lnTo>
                <a:lnTo>
                  <a:pt x="270129" y="0"/>
                </a:lnTo>
                <a:lnTo>
                  <a:pt x="271780" y="8953"/>
                </a:lnTo>
                <a:lnTo>
                  <a:pt x="271513" y="57010"/>
                </a:lnTo>
                <a:lnTo>
                  <a:pt x="249174" y="89966"/>
                </a:lnTo>
                <a:lnTo>
                  <a:pt x="207302" y="100495"/>
                </a:lnTo>
                <a:lnTo>
                  <a:pt x="197624" y="100203"/>
                </a:lnTo>
                <a:lnTo>
                  <a:pt x="193929" y="99822"/>
                </a:lnTo>
                <a:lnTo>
                  <a:pt x="195516" y="108585"/>
                </a:lnTo>
                <a:lnTo>
                  <a:pt x="194398" y="156400"/>
                </a:lnTo>
                <a:lnTo>
                  <a:pt x="169760" y="190817"/>
                </a:lnTo>
                <a:lnTo>
                  <a:pt x="131432" y="203428"/>
                </a:lnTo>
                <a:lnTo>
                  <a:pt x="89916" y="207010"/>
                </a:lnTo>
                <a:lnTo>
                  <a:pt x="90792" y="216623"/>
                </a:lnTo>
                <a:lnTo>
                  <a:pt x="89319" y="265036"/>
                </a:lnTo>
                <a:lnTo>
                  <a:pt x="63588" y="296011"/>
                </a:lnTo>
                <a:lnTo>
                  <a:pt x="18618" y="307848"/>
                </a:lnTo>
                <a:lnTo>
                  <a:pt x="0" y="310642"/>
                </a:lnTo>
                <a:lnTo>
                  <a:pt x="977646" y="1160018"/>
                </a:lnTo>
                <a:lnTo>
                  <a:pt x="979703" y="1119860"/>
                </a:lnTo>
                <a:lnTo>
                  <a:pt x="1016088" y="1073340"/>
                </a:lnTo>
                <a:lnTo>
                  <a:pt x="1059357" y="1057744"/>
                </a:lnTo>
                <a:lnTo>
                  <a:pt x="1067689" y="1056640"/>
                </a:lnTo>
                <a:lnTo>
                  <a:pt x="1068692" y="1048981"/>
                </a:lnTo>
                <a:lnTo>
                  <a:pt x="1078293" y="1006170"/>
                </a:lnTo>
                <a:lnTo>
                  <a:pt x="1098397" y="972718"/>
                </a:lnTo>
                <a:lnTo>
                  <a:pt x="1150785" y="958684"/>
                </a:lnTo>
                <a:lnTo>
                  <a:pt x="1169416" y="957961"/>
                </a:lnTo>
                <a:lnTo>
                  <a:pt x="1167714" y="948359"/>
                </a:lnTo>
                <a:lnTo>
                  <a:pt x="1165491" y="925512"/>
                </a:lnTo>
                <a:lnTo>
                  <a:pt x="1167003" y="898385"/>
                </a:lnTo>
                <a:lnTo>
                  <a:pt x="1176528" y="875919"/>
                </a:lnTo>
                <a:lnTo>
                  <a:pt x="1181354" y="870331"/>
                </a:lnTo>
                <a:lnTo>
                  <a:pt x="1185291" y="868159"/>
                </a:lnTo>
                <a:lnTo>
                  <a:pt x="1185291" y="795350"/>
                </a:lnTo>
                <a:close/>
              </a:path>
            </a:pathLst>
          </a:custGeom>
          <a:solidFill>
            <a:srgbClr val="EA9999">
              <a:alpha val="4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CO"/>
          </a:p>
        </p:txBody>
      </p:sp>
      <p:pic>
        <p:nvPicPr>
          <p:cNvPr id="9" name="bg object 22">
            <a:extLst>
              <a:ext uri="{FF2B5EF4-FFF2-40B4-BE49-F238E27FC236}">
                <a16:creationId xmlns:a16="http://schemas.microsoft.com/office/drawing/2014/main" id="{2BD809DA-CBDA-4B8F-B786-58DA27888D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963" y="563563"/>
            <a:ext cx="635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title"/>
          </p:nvPr>
        </p:nvSpPr>
        <p:spPr/>
        <p:txBody>
          <a:bodyPr lIns="0" tIns="0" rIns="0" bIns="0"/>
          <a:lstStyle>
            <a:lvl1pPr>
              <a:defRPr sz="3733" b="1" i="0">
                <a:solidFill>
                  <a:schemeClr val="tx1"/>
                </a:solidFill>
                <a:latin typeface="Times New Roman"/>
                <a:cs typeface="Times New Roman"/>
              </a:defRPr>
            </a:lvl1pPr>
          </a:lstStyle>
          <a:p>
            <a:endParaRPr/>
          </a:p>
        </p:txBody>
      </p:sp>
      <p:sp>
        <p:nvSpPr>
          <p:cNvPr id="10" name="Holder 3">
            <a:extLst>
              <a:ext uri="{FF2B5EF4-FFF2-40B4-BE49-F238E27FC236}">
                <a16:creationId xmlns:a16="http://schemas.microsoft.com/office/drawing/2014/main" id="{0A705CC9-0179-4117-8F92-B01EA05C8AD2}"/>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11" name="Holder 4">
            <a:extLst>
              <a:ext uri="{FF2B5EF4-FFF2-40B4-BE49-F238E27FC236}">
                <a16:creationId xmlns:a16="http://schemas.microsoft.com/office/drawing/2014/main" id="{25A28794-1538-440C-995E-A08EA20CFF9E}"/>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2BD43C62-37EC-4900-B0E5-779AB9CDEA20}" type="datetimeFigureOut">
              <a:rPr lang="en-US"/>
              <a:pPr>
                <a:defRPr/>
              </a:pPr>
              <a:t>11/16/2023</a:t>
            </a:fld>
            <a:endParaRPr lang="en-US"/>
          </a:p>
        </p:txBody>
      </p:sp>
      <p:sp>
        <p:nvSpPr>
          <p:cNvPr id="12" name="Holder 5">
            <a:extLst>
              <a:ext uri="{FF2B5EF4-FFF2-40B4-BE49-F238E27FC236}">
                <a16:creationId xmlns:a16="http://schemas.microsoft.com/office/drawing/2014/main" id="{0E323003-6339-4860-AA44-FDD2DA64ABB6}"/>
              </a:ext>
            </a:extLst>
          </p:cNvPr>
          <p:cNvSpPr>
            <a:spLocks noGrp="1"/>
          </p:cNvSpPr>
          <p:nvPr>
            <p:ph type="sldNum" sz="quarter" idx="12"/>
          </p:nvPr>
        </p:nvSpPr>
        <p:spPr/>
        <p:txBody>
          <a:bodyPr lIns="0" tIns="0" rIns="0" bIns="0"/>
          <a:lstStyle>
            <a:lvl1pPr algn="r">
              <a:defRPr>
                <a:solidFill>
                  <a:schemeClr val="tx1">
                    <a:tint val="75000"/>
                  </a:schemeClr>
                </a:solidFill>
              </a:defRPr>
            </a:lvl1pPr>
          </a:lstStyle>
          <a:p>
            <a:pPr>
              <a:defRPr/>
            </a:pPr>
            <a:fld id="{2644D1A8-7196-4636-A4A6-401CADC0D3AB}" type="slidenum">
              <a:rPr/>
              <a:pPr>
                <a:defRPr/>
              </a:pPr>
              <a:t>‹Nº›</a:t>
            </a:fld>
            <a:endParaRPr/>
          </a:p>
        </p:txBody>
      </p:sp>
    </p:spTree>
    <p:extLst>
      <p:ext uri="{BB962C8B-B14F-4D97-AF65-F5344CB8AC3E}">
        <p14:creationId xmlns:p14="http://schemas.microsoft.com/office/powerpoint/2010/main" val="166038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296486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4150BF-873F-4238-AEB3-76CC2D33F5A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C8CA5DD-BE7B-41B7-A1C7-80C3B808BFF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D1F0330-78CF-4BDE-8F8A-622513A18663}"/>
              </a:ext>
            </a:extLst>
          </p:cNvPr>
          <p:cNvSpPr>
            <a:spLocks noGrp="1"/>
          </p:cNvSpPr>
          <p:nvPr>
            <p:ph type="dt" sz="half" idx="10"/>
          </p:nvPr>
        </p:nvSpPr>
        <p:spPr/>
        <p:txBody>
          <a:bodyPr/>
          <a:lstStyle/>
          <a:p>
            <a:fld id="{FDD86C09-A285-4C7E-A034-7C51D7D97D3B}" type="datetimeFigureOut">
              <a:rPr lang="es-CO" smtClean="0"/>
              <a:t>16/11/2023</a:t>
            </a:fld>
            <a:endParaRPr lang="es-CO"/>
          </a:p>
        </p:txBody>
      </p:sp>
      <p:sp>
        <p:nvSpPr>
          <p:cNvPr id="5" name="Marcador de pie de página 4">
            <a:extLst>
              <a:ext uri="{FF2B5EF4-FFF2-40B4-BE49-F238E27FC236}">
                <a16:creationId xmlns:a16="http://schemas.microsoft.com/office/drawing/2014/main" id="{691B7AC7-7190-4FD1-8696-B0BBFBECAF0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C3FFBC7-E33E-4CAC-B002-644531A643D9}"/>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29189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FB7841-AEC5-495F-90C8-8954ACF8890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7F14B40-F3B3-46CB-BD3B-BFE8592CB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D164502-2239-479E-9F40-10683EC63408}"/>
              </a:ext>
            </a:extLst>
          </p:cNvPr>
          <p:cNvSpPr>
            <a:spLocks noGrp="1"/>
          </p:cNvSpPr>
          <p:nvPr>
            <p:ph type="dt" sz="half" idx="10"/>
          </p:nvPr>
        </p:nvSpPr>
        <p:spPr/>
        <p:txBody>
          <a:bodyPr/>
          <a:lstStyle/>
          <a:p>
            <a:fld id="{FDD86C09-A285-4C7E-A034-7C51D7D97D3B}" type="datetimeFigureOut">
              <a:rPr lang="es-CO" smtClean="0"/>
              <a:t>16/11/2023</a:t>
            </a:fld>
            <a:endParaRPr lang="es-CO"/>
          </a:p>
        </p:txBody>
      </p:sp>
      <p:sp>
        <p:nvSpPr>
          <p:cNvPr id="5" name="Marcador de pie de página 4">
            <a:extLst>
              <a:ext uri="{FF2B5EF4-FFF2-40B4-BE49-F238E27FC236}">
                <a16:creationId xmlns:a16="http://schemas.microsoft.com/office/drawing/2014/main" id="{E12582F9-0EF3-4D24-B8CE-5F0481E3F5E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F9B9B6F-4112-40E4-98F4-72C0330552D3}"/>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3519239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2D5033-134A-4AD0-B084-EC15C084281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7CD08C7-69BD-4CB6-B7BF-74CAF29975A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10546BB8-F6D7-4BA0-B338-E7A9186B1B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81261C1-4DC8-4870-BD31-55F7F6A99E96}"/>
              </a:ext>
            </a:extLst>
          </p:cNvPr>
          <p:cNvSpPr>
            <a:spLocks noGrp="1"/>
          </p:cNvSpPr>
          <p:nvPr>
            <p:ph type="dt" sz="half" idx="10"/>
          </p:nvPr>
        </p:nvSpPr>
        <p:spPr/>
        <p:txBody>
          <a:bodyPr/>
          <a:lstStyle/>
          <a:p>
            <a:fld id="{FDD86C09-A285-4C7E-A034-7C51D7D97D3B}" type="datetimeFigureOut">
              <a:rPr lang="es-CO" smtClean="0"/>
              <a:t>16/11/2023</a:t>
            </a:fld>
            <a:endParaRPr lang="es-CO"/>
          </a:p>
        </p:txBody>
      </p:sp>
      <p:sp>
        <p:nvSpPr>
          <p:cNvPr id="6" name="Marcador de pie de página 5">
            <a:extLst>
              <a:ext uri="{FF2B5EF4-FFF2-40B4-BE49-F238E27FC236}">
                <a16:creationId xmlns:a16="http://schemas.microsoft.com/office/drawing/2014/main" id="{9F95D30E-3FAC-479C-9CAA-29AB34C2C2C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8D3647D-E388-442C-9D2C-44C61F67E9BA}"/>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337929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EB27F-D488-438A-9CB1-BF387136808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AC3ED6C-FFB5-4601-8DC6-86248F70B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024ED47-257F-4C41-9174-3924C5FEA5E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7BB5FD8-1C71-432A-B62D-A28273966A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D1A5F38-8EFA-4F9B-920E-209CF49431A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4FC665C-74F7-4D4A-8BB6-7D0947EC77D2}"/>
              </a:ext>
            </a:extLst>
          </p:cNvPr>
          <p:cNvSpPr>
            <a:spLocks noGrp="1"/>
          </p:cNvSpPr>
          <p:nvPr>
            <p:ph type="dt" sz="half" idx="10"/>
          </p:nvPr>
        </p:nvSpPr>
        <p:spPr/>
        <p:txBody>
          <a:bodyPr/>
          <a:lstStyle/>
          <a:p>
            <a:fld id="{FDD86C09-A285-4C7E-A034-7C51D7D97D3B}" type="datetimeFigureOut">
              <a:rPr lang="es-CO" smtClean="0"/>
              <a:t>16/11/2023</a:t>
            </a:fld>
            <a:endParaRPr lang="es-CO"/>
          </a:p>
        </p:txBody>
      </p:sp>
      <p:sp>
        <p:nvSpPr>
          <p:cNvPr id="8" name="Marcador de pie de página 7">
            <a:extLst>
              <a:ext uri="{FF2B5EF4-FFF2-40B4-BE49-F238E27FC236}">
                <a16:creationId xmlns:a16="http://schemas.microsoft.com/office/drawing/2014/main" id="{C3794DA5-A992-4CAC-B51A-879CD0208551}"/>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977D1AD-D4AD-47BB-88F5-EFAD9B6D870D}"/>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1932464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2C456-D512-4C0C-85FD-A674515D523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D2FE1331-F68E-46E9-A3F3-B77FA45C145F}"/>
              </a:ext>
            </a:extLst>
          </p:cNvPr>
          <p:cNvSpPr>
            <a:spLocks noGrp="1"/>
          </p:cNvSpPr>
          <p:nvPr>
            <p:ph type="dt" sz="half" idx="10"/>
          </p:nvPr>
        </p:nvSpPr>
        <p:spPr/>
        <p:txBody>
          <a:bodyPr/>
          <a:lstStyle/>
          <a:p>
            <a:fld id="{FDD86C09-A285-4C7E-A034-7C51D7D97D3B}" type="datetimeFigureOut">
              <a:rPr lang="es-CO" smtClean="0"/>
              <a:t>16/11/2023</a:t>
            </a:fld>
            <a:endParaRPr lang="es-CO"/>
          </a:p>
        </p:txBody>
      </p:sp>
      <p:sp>
        <p:nvSpPr>
          <p:cNvPr id="4" name="Marcador de pie de página 3">
            <a:extLst>
              <a:ext uri="{FF2B5EF4-FFF2-40B4-BE49-F238E27FC236}">
                <a16:creationId xmlns:a16="http://schemas.microsoft.com/office/drawing/2014/main" id="{4C816C53-3ADE-4527-81E1-D9BC21EF6AD5}"/>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D2BF88A0-5742-48AB-844A-A31FFCBB9CFD}"/>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244450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A9FEE0A-2C32-49CA-94C4-31724D984CC9}"/>
              </a:ext>
            </a:extLst>
          </p:cNvPr>
          <p:cNvSpPr>
            <a:spLocks noGrp="1"/>
          </p:cNvSpPr>
          <p:nvPr>
            <p:ph type="dt" sz="half" idx="10"/>
          </p:nvPr>
        </p:nvSpPr>
        <p:spPr/>
        <p:txBody>
          <a:bodyPr/>
          <a:lstStyle/>
          <a:p>
            <a:fld id="{FDD86C09-A285-4C7E-A034-7C51D7D97D3B}" type="datetimeFigureOut">
              <a:rPr lang="es-CO" smtClean="0"/>
              <a:t>16/11/2023</a:t>
            </a:fld>
            <a:endParaRPr lang="es-CO"/>
          </a:p>
        </p:txBody>
      </p:sp>
      <p:sp>
        <p:nvSpPr>
          <p:cNvPr id="3" name="Marcador de pie de página 2">
            <a:extLst>
              <a:ext uri="{FF2B5EF4-FFF2-40B4-BE49-F238E27FC236}">
                <a16:creationId xmlns:a16="http://schemas.microsoft.com/office/drawing/2014/main" id="{5234C91D-FA0B-4E9B-A739-26CF8055CBD0}"/>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B4B3BED-B4A0-4CC8-8FD7-07B2C881A61A}"/>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1764161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8F38D1-AAED-489F-B4C5-E3AE6B02DCB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DE2C384-2BB8-4A51-8BD1-2438DE0631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5469525A-10D0-4F2E-81F2-558E53534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897D5C5-5883-440F-BB94-55EE076023AC}"/>
              </a:ext>
            </a:extLst>
          </p:cNvPr>
          <p:cNvSpPr>
            <a:spLocks noGrp="1"/>
          </p:cNvSpPr>
          <p:nvPr>
            <p:ph type="dt" sz="half" idx="10"/>
          </p:nvPr>
        </p:nvSpPr>
        <p:spPr/>
        <p:txBody>
          <a:bodyPr/>
          <a:lstStyle/>
          <a:p>
            <a:fld id="{FDD86C09-A285-4C7E-A034-7C51D7D97D3B}" type="datetimeFigureOut">
              <a:rPr lang="es-CO" smtClean="0"/>
              <a:t>16/11/2023</a:t>
            </a:fld>
            <a:endParaRPr lang="es-CO"/>
          </a:p>
        </p:txBody>
      </p:sp>
      <p:sp>
        <p:nvSpPr>
          <p:cNvPr id="6" name="Marcador de pie de página 5">
            <a:extLst>
              <a:ext uri="{FF2B5EF4-FFF2-40B4-BE49-F238E27FC236}">
                <a16:creationId xmlns:a16="http://schemas.microsoft.com/office/drawing/2014/main" id="{4DF72A13-F29C-4BC3-BF22-29AF52DFB27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3E6025A-C4D3-471D-A468-412C422B5ADF}"/>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2970788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40E7A-140A-4978-8CA3-DAFB3BF5E55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0F82F8A3-A37E-4854-B313-16DC0E6921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3C80D20A-2F20-4AB1-91E1-1E73CD920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AA4662B-C8BE-486B-B0BA-FBBC4760A0B7}"/>
              </a:ext>
            </a:extLst>
          </p:cNvPr>
          <p:cNvSpPr>
            <a:spLocks noGrp="1"/>
          </p:cNvSpPr>
          <p:nvPr>
            <p:ph type="dt" sz="half" idx="10"/>
          </p:nvPr>
        </p:nvSpPr>
        <p:spPr/>
        <p:txBody>
          <a:bodyPr/>
          <a:lstStyle/>
          <a:p>
            <a:fld id="{FDD86C09-A285-4C7E-A034-7C51D7D97D3B}" type="datetimeFigureOut">
              <a:rPr lang="es-CO" smtClean="0"/>
              <a:t>16/11/2023</a:t>
            </a:fld>
            <a:endParaRPr lang="es-CO"/>
          </a:p>
        </p:txBody>
      </p:sp>
      <p:sp>
        <p:nvSpPr>
          <p:cNvPr id="6" name="Marcador de pie de página 5">
            <a:extLst>
              <a:ext uri="{FF2B5EF4-FFF2-40B4-BE49-F238E27FC236}">
                <a16:creationId xmlns:a16="http://schemas.microsoft.com/office/drawing/2014/main" id="{12DA7980-3836-4E87-BFB0-649E204BAC6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B405523-A373-42CE-BC84-5D5A26E728DC}"/>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93472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FE12C8E-D88C-4D75-853E-17F993DB2B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606256-8C49-406C-BA37-EFD33CB21F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441C4D1-6332-4D47-AF0F-8825BF6020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86C09-A285-4C7E-A034-7C51D7D97D3B}" type="datetimeFigureOut">
              <a:rPr lang="es-CO" smtClean="0"/>
              <a:t>16/11/2023</a:t>
            </a:fld>
            <a:endParaRPr lang="es-CO"/>
          </a:p>
        </p:txBody>
      </p:sp>
      <p:sp>
        <p:nvSpPr>
          <p:cNvPr id="5" name="Marcador de pie de página 4">
            <a:extLst>
              <a:ext uri="{FF2B5EF4-FFF2-40B4-BE49-F238E27FC236}">
                <a16:creationId xmlns:a16="http://schemas.microsoft.com/office/drawing/2014/main" id="{2C48D2C9-1EEE-4B80-A973-F5A162B1E9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48C5C989-2B7E-4CD7-8E1F-E83C41C2A5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B4B29-9969-4F5C-8917-9D726F5BA0DA}" type="slidenum">
              <a:rPr lang="es-CO" smtClean="0"/>
              <a:t>‹Nº›</a:t>
            </a:fld>
            <a:endParaRPr lang="es-CO"/>
          </a:p>
        </p:txBody>
      </p:sp>
    </p:spTree>
    <p:extLst>
      <p:ext uri="{BB962C8B-B14F-4D97-AF65-F5344CB8AC3E}">
        <p14:creationId xmlns:p14="http://schemas.microsoft.com/office/powerpoint/2010/main" val="112479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bitbucket.org/" TargetMode="External"/><Relationship Id="rId5" Type="http://schemas.openxmlformats.org/officeDocument/2006/relationships/hyperlink" Target="https://github.com/" TargetMode="External"/><Relationship Id="rId4" Type="http://schemas.openxmlformats.org/officeDocument/2006/relationships/hyperlink" Target="https://about.gitlab.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B198B5C-D4F7-40F9-8DC5-ED18F0FD91A6}"/>
              </a:ext>
            </a:extLst>
          </p:cNvPr>
          <p:cNvSpPr/>
          <p:nvPr/>
        </p:nvSpPr>
        <p:spPr>
          <a:xfrm>
            <a:off x="1595125" y="2967335"/>
            <a:ext cx="9001760" cy="1200329"/>
          </a:xfrm>
          <a:prstGeom prst="rect">
            <a:avLst/>
          </a:prstGeom>
          <a:noFill/>
        </p:spPr>
        <p:txBody>
          <a:bodyPr wrap="none">
            <a:spAutoFit/>
          </a:bodyPr>
          <a:lstStyle/>
          <a:p>
            <a:pPr algn="ctr" eaLnBrk="1" fontAlgn="auto" hangingPunct="1">
              <a:spcBef>
                <a:spcPts val="0"/>
              </a:spcBef>
              <a:spcAft>
                <a:spcPts val="0"/>
              </a:spcAft>
              <a:defRPr/>
            </a:pPr>
            <a:r>
              <a:rPr lang="es-ES"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rPr>
              <a:t>En 5 minutos iniciamos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solidFill>
                  <a:srgbClr val="38AA00"/>
                </a:solidFill>
                <a:latin typeface="WORK SANS BOLD ROMAN" pitchFamily="2" charset="77"/>
              </a:rPr>
              <a:t>Definición de Polimorfismo</a:t>
            </a:r>
            <a:endParaRPr lang="es-CO" sz="36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9E5392D-CE53-4F37-9511-009B4ADAB6C2}"/>
              </a:ext>
            </a:extLst>
          </p:cNvPr>
          <p:cNvSpPr txBox="1"/>
          <p:nvPr/>
        </p:nvSpPr>
        <p:spPr>
          <a:xfrm>
            <a:off x="1104181" y="2220575"/>
            <a:ext cx="6096000" cy="1938992"/>
          </a:xfrm>
          <a:prstGeom prst="rect">
            <a:avLst/>
          </a:prstGeom>
          <a:noFill/>
        </p:spPr>
        <p:txBody>
          <a:bodyPr wrap="square">
            <a:spAutoFit/>
          </a:bodyPr>
          <a:lstStyle/>
          <a:p>
            <a:pPr algn="just"/>
            <a:r>
              <a:rPr lang="es-ES" sz="2400" dirty="0"/>
              <a:t>El polimorfismo permite que objetos de diferentes clases se comporten de manera similar en función de una interfaz común. Esto facilita la creación de código genérico y extensible</a:t>
            </a:r>
            <a:r>
              <a:rPr lang="es-ES" dirty="0"/>
              <a:t>.</a:t>
            </a:r>
            <a:endParaRPr lang="es-CO" dirty="0"/>
          </a:p>
        </p:txBody>
      </p:sp>
    </p:spTree>
    <p:extLst>
      <p:ext uri="{BB962C8B-B14F-4D97-AF65-F5344CB8AC3E}">
        <p14:creationId xmlns:p14="http://schemas.microsoft.com/office/powerpoint/2010/main" val="313157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08109" y="409597"/>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solidFill>
                  <a:srgbClr val="374151"/>
                </a:solidFill>
                <a:latin typeface="Söhne"/>
              </a:rPr>
              <a:t>MINIPORTAL WEB DE DESERCIONES</a:t>
            </a:r>
            <a:endParaRPr lang="es-CO" dirty="0">
              <a:solidFill>
                <a:schemeClr val="tx1">
                  <a:lumMod val="95000"/>
                  <a:lumOff val="5000"/>
                </a:schemeClr>
              </a:solidFill>
              <a:latin typeface="Work Sans Medium" pitchFamily="2" charset="77"/>
            </a:endParaRPr>
          </a:p>
        </p:txBody>
      </p:sp>
      <p:graphicFrame>
        <p:nvGraphicFramePr>
          <p:cNvPr id="4" name="Diagram 3">
            <a:extLst>
              <a:ext uri="{FF2B5EF4-FFF2-40B4-BE49-F238E27FC236}">
                <a16:creationId xmlns:a16="http://schemas.microsoft.com/office/drawing/2014/main" id="{9B0583D1-9192-48AC-825C-0D1A933C3243}"/>
              </a:ext>
            </a:extLst>
          </p:cNvPr>
          <p:cNvGraphicFramePr/>
          <p:nvPr/>
        </p:nvGraphicFramePr>
        <p:xfrm>
          <a:off x="1444859" y="1453415"/>
          <a:ext cx="8128000" cy="4415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3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E8D4-4F10-4021-ACC3-B3BB11A359D0}"/>
              </a:ext>
            </a:extLst>
          </p:cNvPr>
          <p:cNvSpPr>
            <a:spLocks noGrp="1"/>
          </p:cNvSpPr>
          <p:nvPr>
            <p:ph type="title"/>
          </p:nvPr>
        </p:nvSpPr>
        <p:spPr/>
        <p:txBody>
          <a:bodyPr/>
          <a:lstStyle/>
          <a:p>
            <a:r>
              <a:rPr lang="es-MX" dirty="0"/>
              <a:t>Configuración del entorno de desarrollo</a:t>
            </a:r>
            <a:endParaRPr lang="es-CO" dirty="0"/>
          </a:p>
        </p:txBody>
      </p:sp>
      <p:sp>
        <p:nvSpPr>
          <p:cNvPr id="4" name="Text Placeholder 3">
            <a:extLst>
              <a:ext uri="{FF2B5EF4-FFF2-40B4-BE49-F238E27FC236}">
                <a16:creationId xmlns:a16="http://schemas.microsoft.com/office/drawing/2014/main" id="{91A87C8C-CAE9-4070-9F98-11525170DB7A}"/>
              </a:ext>
            </a:extLst>
          </p:cNvPr>
          <p:cNvSpPr>
            <a:spLocks noGrp="1"/>
          </p:cNvSpPr>
          <p:nvPr>
            <p:ph type="body" sz="half" idx="2"/>
          </p:nvPr>
        </p:nvSpPr>
        <p:spPr/>
        <p:txBody>
          <a:bodyPr/>
          <a:lstStyle/>
          <a:p>
            <a:pPr algn="just"/>
            <a:r>
              <a:rPr lang="es-MX" b="0" i="0" dirty="0">
                <a:solidFill>
                  <a:srgbClr val="374151"/>
                </a:solidFill>
                <a:effectLst/>
                <a:latin typeface="Söhne"/>
              </a:rPr>
              <a:t>Instala un servidor web local como Apache.</a:t>
            </a:r>
          </a:p>
          <a:p>
            <a:pPr algn="just"/>
            <a:r>
              <a:rPr lang="es-MX" b="0" i="0" dirty="0">
                <a:solidFill>
                  <a:srgbClr val="374151"/>
                </a:solidFill>
                <a:effectLst/>
                <a:latin typeface="Söhne"/>
              </a:rPr>
              <a:t>Configura PHP y asegúrate de tener la extensión de MySQL habilitada.</a:t>
            </a:r>
          </a:p>
          <a:p>
            <a:pPr algn="just"/>
            <a:r>
              <a:rPr lang="es-MX" b="0" i="0" dirty="0">
                <a:solidFill>
                  <a:srgbClr val="374151"/>
                </a:solidFill>
                <a:effectLst/>
                <a:latin typeface="Söhne"/>
              </a:rPr>
              <a:t>Crea una base de datos en tu servidor local y asegúrate de importar las tablas y datos proporcionados en el archivo SQL </a:t>
            </a:r>
            <a:r>
              <a:rPr lang="es-MX" b="0" i="0" dirty="0" err="1">
                <a:solidFill>
                  <a:srgbClr val="374151"/>
                </a:solidFill>
                <a:effectLst/>
                <a:latin typeface="Söhne"/>
              </a:rPr>
              <a:t>dump</a:t>
            </a:r>
            <a:r>
              <a:rPr lang="es-MX" b="0" i="0" dirty="0">
                <a:solidFill>
                  <a:srgbClr val="374151"/>
                </a:solidFill>
                <a:effectLst/>
                <a:latin typeface="Söhne"/>
              </a:rPr>
              <a:t>.</a:t>
            </a:r>
          </a:p>
          <a:p>
            <a:endParaRPr lang="es-CO" dirty="0"/>
          </a:p>
        </p:txBody>
      </p:sp>
      <p:pic>
        <p:nvPicPr>
          <p:cNvPr id="8" name="Content Placeholder 7" descr="A screenshot of a computer&#10;&#10;Description automatically generated with medium confidence">
            <a:extLst>
              <a:ext uri="{FF2B5EF4-FFF2-40B4-BE49-F238E27FC236}">
                <a16:creationId xmlns:a16="http://schemas.microsoft.com/office/drawing/2014/main" id="{552687C3-D43B-411B-B406-8158E13E6BED}"/>
              </a:ext>
            </a:extLst>
          </p:cNvPr>
          <p:cNvPicPr>
            <a:picLocks noGrp="1" noChangeAspect="1"/>
          </p:cNvPicPr>
          <p:nvPr>
            <p:ph idx="1"/>
          </p:nvPr>
        </p:nvPicPr>
        <p:blipFill>
          <a:blip r:embed="rId2"/>
          <a:stretch>
            <a:fillRect/>
          </a:stretch>
        </p:blipFill>
        <p:spPr>
          <a:xfrm>
            <a:off x="4889634" y="987425"/>
            <a:ext cx="6853187" cy="4873625"/>
          </a:xfrm>
        </p:spPr>
      </p:pic>
    </p:spTree>
    <p:extLst>
      <p:ext uri="{BB962C8B-B14F-4D97-AF65-F5344CB8AC3E}">
        <p14:creationId xmlns:p14="http://schemas.microsoft.com/office/powerpoint/2010/main" val="829315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E8D4-4F10-4021-ACC3-B3BB11A359D0}"/>
              </a:ext>
            </a:extLst>
          </p:cNvPr>
          <p:cNvSpPr>
            <a:spLocks noGrp="1"/>
          </p:cNvSpPr>
          <p:nvPr>
            <p:ph type="title"/>
          </p:nvPr>
        </p:nvSpPr>
        <p:spPr/>
        <p:txBody>
          <a:bodyPr/>
          <a:lstStyle/>
          <a:p>
            <a:r>
              <a:rPr lang="es-CO" b="0" i="0" dirty="0">
                <a:solidFill>
                  <a:srgbClr val="374151"/>
                </a:solidFill>
                <a:effectLst/>
                <a:latin typeface="Söhne"/>
              </a:rPr>
              <a:t>Estructura del proyecto:</a:t>
            </a:r>
            <a:endParaRPr lang="es-CO" dirty="0"/>
          </a:p>
        </p:txBody>
      </p:sp>
      <p:sp>
        <p:nvSpPr>
          <p:cNvPr id="4" name="Text Placeholder 3">
            <a:extLst>
              <a:ext uri="{FF2B5EF4-FFF2-40B4-BE49-F238E27FC236}">
                <a16:creationId xmlns:a16="http://schemas.microsoft.com/office/drawing/2014/main" id="{91A87C8C-CAE9-4070-9F98-11525170DB7A}"/>
              </a:ext>
            </a:extLst>
          </p:cNvPr>
          <p:cNvSpPr>
            <a:spLocks noGrp="1"/>
          </p:cNvSpPr>
          <p:nvPr>
            <p:ph type="body" sz="half" idx="2"/>
          </p:nvPr>
        </p:nvSpPr>
        <p:spPr/>
        <p:txBody>
          <a:bodyPr/>
          <a:lstStyle/>
          <a:p>
            <a:pPr algn="l">
              <a:buFont typeface="Arial" panose="020B0604020202020204" pitchFamily="34" charset="0"/>
              <a:buChar char="•"/>
            </a:pPr>
            <a:r>
              <a:rPr lang="es-MX" b="0" i="0" dirty="0">
                <a:solidFill>
                  <a:srgbClr val="374151"/>
                </a:solidFill>
                <a:effectLst/>
                <a:latin typeface="Söhne"/>
              </a:rPr>
              <a:t>Crea la estructura de carpetas para tu proyecto MVC. Puedes tener carpetas como "</a:t>
            </a:r>
            <a:r>
              <a:rPr lang="es-MX" b="0" i="0" dirty="0" err="1">
                <a:solidFill>
                  <a:srgbClr val="374151"/>
                </a:solidFill>
                <a:effectLst/>
                <a:latin typeface="Söhne"/>
              </a:rPr>
              <a:t>models</a:t>
            </a:r>
            <a:r>
              <a:rPr lang="es-MX" b="0" i="0" dirty="0">
                <a:solidFill>
                  <a:srgbClr val="374151"/>
                </a:solidFill>
                <a:effectLst/>
                <a:latin typeface="Söhne"/>
              </a:rPr>
              <a:t>", "</a:t>
            </a:r>
            <a:r>
              <a:rPr lang="es-MX" b="0" i="0" dirty="0" err="1">
                <a:solidFill>
                  <a:srgbClr val="374151"/>
                </a:solidFill>
                <a:effectLst/>
                <a:latin typeface="Söhne"/>
              </a:rPr>
              <a:t>views</a:t>
            </a:r>
            <a:r>
              <a:rPr lang="es-MX" b="0" i="0" dirty="0">
                <a:solidFill>
                  <a:srgbClr val="374151"/>
                </a:solidFill>
                <a:effectLst/>
                <a:latin typeface="Söhne"/>
              </a:rPr>
              <a:t>", "</a:t>
            </a:r>
            <a:r>
              <a:rPr lang="es-MX" b="0" i="0" dirty="0" err="1">
                <a:solidFill>
                  <a:srgbClr val="374151"/>
                </a:solidFill>
                <a:effectLst/>
                <a:latin typeface="Söhne"/>
              </a:rPr>
              <a:t>controllers</a:t>
            </a:r>
            <a:r>
              <a:rPr lang="es-MX" b="0" i="0" dirty="0">
                <a:solidFill>
                  <a:srgbClr val="374151"/>
                </a:solidFill>
                <a:effectLst/>
                <a:latin typeface="Söhne"/>
              </a:rPr>
              <a:t>", "</a:t>
            </a:r>
            <a:r>
              <a:rPr lang="es-MX" b="0" i="0" dirty="0" err="1">
                <a:solidFill>
                  <a:srgbClr val="374151"/>
                </a:solidFill>
                <a:effectLst/>
                <a:latin typeface="Söhne"/>
              </a:rPr>
              <a:t>css</a:t>
            </a:r>
            <a:r>
              <a:rPr lang="es-MX" b="0" i="0" dirty="0">
                <a:solidFill>
                  <a:srgbClr val="374151"/>
                </a:solidFill>
                <a:effectLst/>
                <a:latin typeface="Söhne"/>
              </a:rPr>
              <a:t>", "</a:t>
            </a:r>
            <a:r>
              <a:rPr lang="es-MX" b="0" i="0" dirty="0" err="1">
                <a:solidFill>
                  <a:srgbClr val="374151"/>
                </a:solidFill>
                <a:effectLst/>
                <a:latin typeface="Söhne"/>
              </a:rPr>
              <a:t>js</a:t>
            </a:r>
            <a:r>
              <a:rPr lang="es-MX" b="0" i="0" dirty="0">
                <a:solidFill>
                  <a:srgbClr val="374151"/>
                </a:solidFill>
                <a:effectLst/>
                <a:latin typeface="Söhne"/>
              </a:rPr>
              <a:t>", etc.</a:t>
            </a:r>
            <a:endParaRPr lang="es-CO" dirty="0"/>
          </a:p>
        </p:txBody>
      </p:sp>
      <p:pic>
        <p:nvPicPr>
          <p:cNvPr id="8" name="Content Placeholder 7">
            <a:extLst>
              <a:ext uri="{FF2B5EF4-FFF2-40B4-BE49-F238E27FC236}">
                <a16:creationId xmlns:a16="http://schemas.microsoft.com/office/drawing/2014/main" id="{6FC60CC1-CADC-4EE7-86D5-6196E76F6925}"/>
              </a:ext>
            </a:extLst>
          </p:cNvPr>
          <p:cNvPicPr>
            <a:picLocks noGrp="1" noChangeAspect="1"/>
          </p:cNvPicPr>
          <p:nvPr>
            <p:ph idx="1"/>
          </p:nvPr>
        </p:nvPicPr>
        <p:blipFill rotWithShape="1">
          <a:blip r:embed="rId2"/>
          <a:srcRect r="36291" b="41877"/>
          <a:stretch/>
        </p:blipFill>
        <p:spPr>
          <a:xfrm>
            <a:off x="4567745" y="686357"/>
            <a:ext cx="7419975" cy="4605490"/>
          </a:xfrm>
        </p:spPr>
      </p:pic>
    </p:spTree>
    <p:extLst>
      <p:ext uri="{BB962C8B-B14F-4D97-AF65-F5344CB8AC3E}">
        <p14:creationId xmlns:p14="http://schemas.microsoft.com/office/powerpoint/2010/main" val="3007386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graphics, logo, font, design&#10;&#10;Description automatically generated">
            <a:extLst>
              <a:ext uri="{FF2B5EF4-FFF2-40B4-BE49-F238E27FC236}">
                <a16:creationId xmlns:a16="http://schemas.microsoft.com/office/drawing/2014/main" id="{E0DEEEB6-517B-4A43-99BE-3D4A74E67873}"/>
              </a:ext>
            </a:extLst>
          </p:cNvPr>
          <p:cNvPicPr>
            <a:picLocks noGrp="1" noChangeAspect="1"/>
          </p:cNvPicPr>
          <p:nvPr>
            <p:ph idx="1"/>
          </p:nvPr>
        </p:nvPicPr>
        <p:blipFill>
          <a:blip r:embed="rId3"/>
          <a:stretch>
            <a:fillRect/>
          </a:stretch>
        </p:blipFill>
        <p:spPr>
          <a:xfrm>
            <a:off x="7239722" y="265224"/>
            <a:ext cx="4580952" cy="10785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6CEEE8D4-4F10-4021-ACC3-B3BB11A359D0}"/>
              </a:ext>
            </a:extLst>
          </p:cNvPr>
          <p:cNvSpPr>
            <a:spLocks noGrp="1"/>
          </p:cNvSpPr>
          <p:nvPr>
            <p:ph type="title"/>
          </p:nvPr>
        </p:nvSpPr>
        <p:spPr/>
        <p:txBody>
          <a:bodyPr/>
          <a:lstStyle/>
          <a:p>
            <a:r>
              <a:rPr lang="es-MX" b="0" i="0" dirty="0">
                <a:solidFill>
                  <a:srgbClr val="374151"/>
                </a:solidFill>
                <a:effectLst/>
                <a:latin typeface="Söhne"/>
              </a:rPr>
              <a:t>Diseño de la interfaz de usuario:</a:t>
            </a:r>
            <a:endParaRPr lang="es-CO" dirty="0"/>
          </a:p>
        </p:txBody>
      </p:sp>
      <p:sp>
        <p:nvSpPr>
          <p:cNvPr id="4" name="Text Placeholder 3">
            <a:extLst>
              <a:ext uri="{FF2B5EF4-FFF2-40B4-BE49-F238E27FC236}">
                <a16:creationId xmlns:a16="http://schemas.microsoft.com/office/drawing/2014/main" id="{91A87C8C-CAE9-4070-9F98-11525170DB7A}"/>
              </a:ext>
            </a:extLst>
          </p:cNvPr>
          <p:cNvSpPr>
            <a:spLocks noGrp="1"/>
          </p:cNvSpPr>
          <p:nvPr>
            <p:ph type="body" sz="half" idx="2"/>
          </p:nvPr>
        </p:nvSpPr>
        <p:spPr/>
        <p:txBody>
          <a:bodyPr/>
          <a:lstStyle/>
          <a:p>
            <a:pPr algn="l">
              <a:buFont typeface="Arial" panose="020B0604020202020204" pitchFamily="34" charset="0"/>
              <a:buChar char="•"/>
            </a:pPr>
            <a:r>
              <a:rPr lang="es-MX" b="0" i="0" dirty="0">
                <a:solidFill>
                  <a:srgbClr val="374151"/>
                </a:solidFill>
                <a:effectLst/>
                <a:latin typeface="Söhne"/>
              </a:rPr>
              <a:t>Crea los archivos HTML y CSS para diseñar las páginas de tu portal. Puedes utilizar Bootstrap para facilitar el diseño y hacerlo responsive.</a:t>
            </a:r>
            <a:endParaRPr lang="es-CO" dirty="0"/>
          </a:p>
        </p:txBody>
      </p:sp>
      <p:pic>
        <p:nvPicPr>
          <p:cNvPr id="8" name="Picture 7" descr="A picture containing symbol, logo, font, graphics&#10;&#10;Description automatically generated">
            <a:extLst>
              <a:ext uri="{FF2B5EF4-FFF2-40B4-BE49-F238E27FC236}">
                <a16:creationId xmlns:a16="http://schemas.microsoft.com/office/drawing/2014/main" id="{0C549735-4F35-4C63-B8CE-D2494E01F9D4}"/>
              </a:ext>
            </a:extLst>
          </p:cNvPr>
          <p:cNvPicPr>
            <a:picLocks noChangeAspect="1"/>
          </p:cNvPicPr>
          <p:nvPr/>
        </p:nvPicPr>
        <p:blipFill>
          <a:blip r:embed="rId4"/>
          <a:stretch>
            <a:fillRect/>
          </a:stretch>
        </p:blipFill>
        <p:spPr>
          <a:xfrm>
            <a:off x="7239722" y="221381"/>
            <a:ext cx="1447078" cy="1122373"/>
          </a:xfrm>
          <a:prstGeom prst="rect">
            <a:avLst/>
          </a:prstGeom>
          <a:solidFill>
            <a:schemeClr val="accent6">
              <a:lumMod val="40000"/>
              <a:lumOff val="60000"/>
            </a:schemeClr>
          </a:solidFill>
        </p:spPr>
      </p:pic>
      <p:sp>
        <p:nvSpPr>
          <p:cNvPr id="11" name="TextBox 10">
            <a:extLst>
              <a:ext uri="{FF2B5EF4-FFF2-40B4-BE49-F238E27FC236}">
                <a16:creationId xmlns:a16="http://schemas.microsoft.com/office/drawing/2014/main" id="{2E8A61CF-5D3A-4BEE-98D5-5C5A0760F89C}"/>
              </a:ext>
            </a:extLst>
          </p:cNvPr>
          <p:cNvSpPr txBox="1"/>
          <p:nvPr/>
        </p:nvSpPr>
        <p:spPr>
          <a:xfrm>
            <a:off x="8551618" y="582511"/>
            <a:ext cx="2116382" cy="523220"/>
          </a:xfrm>
          <a:prstGeom prst="rect">
            <a:avLst/>
          </a:prstGeom>
          <a:noFill/>
        </p:spPr>
        <p:txBody>
          <a:bodyPr wrap="square">
            <a:spAutoFit/>
          </a:bodyPr>
          <a:lstStyle/>
          <a:p>
            <a:r>
              <a:rPr lang="es-CO" sz="2400" dirty="0" err="1">
                <a:solidFill>
                  <a:srgbClr val="202124"/>
                </a:solidFill>
                <a:latin typeface="Blackadder ITC" panose="04020505051007020D02" pitchFamily="82" charset="0"/>
              </a:rPr>
              <a:t>T</a:t>
            </a:r>
            <a:r>
              <a:rPr lang="es-CO" sz="2400" b="0" dirty="0" err="1">
                <a:solidFill>
                  <a:srgbClr val="202124"/>
                </a:solidFill>
                <a:effectLst/>
                <a:latin typeface="Blackadder ITC" panose="04020505051007020D02" pitchFamily="82" charset="0"/>
              </a:rPr>
              <a:t>racker</a:t>
            </a:r>
            <a:r>
              <a:rPr lang="es-CO" sz="2000" b="0" i="1" dirty="0" err="1">
                <a:solidFill>
                  <a:srgbClr val="202124"/>
                </a:solidFill>
                <a:effectLst/>
                <a:latin typeface="Blackadder ITC" panose="04020505051007020D02" pitchFamily="82" charset="0"/>
              </a:rPr>
              <a:t>_</a:t>
            </a:r>
            <a:r>
              <a:rPr lang="es-CO" sz="2800" dirty="0" err="1">
                <a:solidFill>
                  <a:srgbClr val="202124"/>
                </a:solidFill>
                <a:effectLst/>
              </a:rPr>
              <a:t>leak</a:t>
            </a:r>
            <a:endParaRPr lang="es-CO" sz="2000" dirty="0"/>
          </a:p>
        </p:txBody>
      </p:sp>
      <p:pic>
        <p:nvPicPr>
          <p:cNvPr id="16" name="Picture 15" descr="Espresso pouring out of small cup">
            <a:extLst>
              <a:ext uri="{FF2B5EF4-FFF2-40B4-BE49-F238E27FC236}">
                <a16:creationId xmlns:a16="http://schemas.microsoft.com/office/drawing/2014/main" id="{4652B37E-80EA-467B-B3FF-E350CAA93B93}"/>
              </a:ext>
            </a:extLst>
          </p:cNvPr>
          <p:cNvPicPr>
            <a:picLocks noChangeAspect="1"/>
          </p:cNvPicPr>
          <p:nvPr/>
        </p:nvPicPr>
        <p:blipFill>
          <a:blip r:embed="rId5"/>
          <a:stretch>
            <a:fillRect/>
          </a:stretch>
        </p:blipFill>
        <p:spPr>
          <a:xfrm>
            <a:off x="10445080" y="365115"/>
            <a:ext cx="1191344" cy="79511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 name="Picture 8">
            <a:extLst>
              <a:ext uri="{FF2B5EF4-FFF2-40B4-BE49-F238E27FC236}">
                <a16:creationId xmlns:a16="http://schemas.microsoft.com/office/drawing/2014/main" id="{07D0FB1C-EBC2-4CF6-BE44-3BA5C78B210F}"/>
              </a:ext>
            </a:extLst>
          </p:cNvPr>
          <p:cNvPicPr>
            <a:picLocks noChangeAspect="1"/>
          </p:cNvPicPr>
          <p:nvPr/>
        </p:nvPicPr>
        <p:blipFill rotWithShape="1">
          <a:blip r:embed="rId6"/>
          <a:srcRect l="41011" t="36312" r="40619" b="31064"/>
          <a:stretch/>
        </p:blipFill>
        <p:spPr>
          <a:xfrm>
            <a:off x="7149830" y="2057400"/>
            <a:ext cx="2239705" cy="2237362"/>
          </a:xfrm>
          <a:prstGeom prst="rect">
            <a:avLst/>
          </a:prstGeom>
        </p:spPr>
      </p:pic>
    </p:spTree>
    <p:extLst>
      <p:ext uri="{BB962C8B-B14F-4D97-AF65-F5344CB8AC3E}">
        <p14:creationId xmlns:p14="http://schemas.microsoft.com/office/powerpoint/2010/main" val="3306882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E8D4-4F10-4021-ACC3-B3BB11A359D0}"/>
              </a:ext>
            </a:extLst>
          </p:cNvPr>
          <p:cNvSpPr>
            <a:spLocks noGrp="1"/>
          </p:cNvSpPr>
          <p:nvPr>
            <p:ph type="title"/>
          </p:nvPr>
        </p:nvSpPr>
        <p:spPr/>
        <p:txBody>
          <a:bodyPr/>
          <a:lstStyle/>
          <a:p>
            <a:r>
              <a:rPr lang="es-MX" b="0" i="0" dirty="0">
                <a:solidFill>
                  <a:srgbClr val="374151"/>
                </a:solidFill>
                <a:effectLst/>
                <a:latin typeface="Söhne"/>
              </a:rPr>
              <a:t>Diseño de la interfaz de usuario:</a:t>
            </a:r>
            <a:endParaRPr lang="es-CO" dirty="0"/>
          </a:p>
        </p:txBody>
      </p:sp>
      <p:sp>
        <p:nvSpPr>
          <p:cNvPr id="4" name="Text Placeholder 3">
            <a:extLst>
              <a:ext uri="{FF2B5EF4-FFF2-40B4-BE49-F238E27FC236}">
                <a16:creationId xmlns:a16="http://schemas.microsoft.com/office/drawing/2014/main" id="{91A87C8C-CAE9-4070-9F98-11525170DB7A}"/>
              </a:ext>
            </a:extLst>
          </p:cNvPr>
          <p:cNvSpPr>
            <a:spLocks noGrp="1"/>
          </p:cNvSpPr>
          <p:nvPr>
            <p:ph type="body" sz="half" idx="2"/>
          </p:nvPr>
        </p:nvSpPr>
        <p:spPr/>
        <p:txBody>
          <a:bodyPr/>
          <a:lstStyle/>
          <a:p>
            <a:pPr algn="l">
              <a:buFont typeface="Arial" panose="020B0604020202020204" pitchFamily="34" charset="0"/>
              <a:buChar char="•"/>
            </a:pPr>
            <a:r>
              <a:rPr lang="es-MX" b="0" i="0" dirty="0">
                <a:solidFill>
                  <a:srgbClr val="374151"/>
                </a:solidFill>
                <a:effectLst/>
                <a:latin typeface="Söhne"/>
              </a:rPr>
              <a:t>Crea los archivos HTML y CSS para diseñar las páginas de tu portal. Puedes utilizar Bootstrap para facilitar el diseño y hacerlo responsive.</a:t>
            </a:r>
            <a:endParaRPr lang="es-CO" dirty="0"/>
          </a:p>
        </p:txBody>
      </p:sp>
      <p:pic>
        <p:nvPicPr>
          <p:cNvPr id="19" name="Content Placeholder 18">
            <a:extLst>
              <a:ext uri="{FF2B5EF4-FFF2-40B4-BE49-F238E27FC236}">
                <a16:creationId xmlns:a16="http://schemas.microsoft.com/office/drawing/2014/main" id="{1AEFB2F2-4BD5-4432-A3A0-1FE5B4F73DFD}"/>
              </a:ext>
            </a:extLst>
          </p:cNvPr>
          <p:cNvPicPr>
            <a:picLocks noGrp="1" noChangeAspect="1"/>
          </p:cNvPicPr>
          <p:nvPr>
            <p:ph idx="1"/>
          </p:nvPr>
        </p:nvPicPr>
        <p:blipFill>
          <a:blip r:embed="rId3"/>
          <a:stretch>
            <a:fillRect/>
          </a:stretch>
        </p:blipFill>
        <p:spPr>
          <a:xfrm>
            <a:off x="5283672" y="1257300"/>
            <a:ext cx="6172200" cy="3471862"/>
          </a:xfrm>
        </p:spPr>
      </p:pic>
    </p:spTree>
    <p:extLst>
      <p:ext uri="{BB962C8B-B14F-4D97-AF65-F5344CB8AC3E}">
        <p14:creationId xmlns:p14="http://schemas.microsoft.com/office/powerpoint/2010/main" val="2388896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573535" y="1004464"/>
            <a:ext cx="7864611"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Elementos para tener en cuenta en el documento:</a:t>
            </a:r>
            <a:endParaRPr lang="es-CO" sz="3200" b="1" dirty="0">
              <a:solidFill>
                <a:srgbClr val="38AA00"/>
              </a:solidFill>
              <a:latin typeface="WORK SANS BOLD ROMAN" pitchFamily="2" charset="77"/>
            </a:endParaRPr>
          </a:p>
        </p:txBody>
      </p:sp>
      <p:sp>
        <p:nvSpPr>
          <p:cNvPr id="3" name="CuadroTexto 2">
            <a:extLst>
              <a:ext uri="{FF2B5EF4-FFF2-40B4-BE49-F238E27FC236}">
                <a16:creationId xmlns:a16="http://schemas.microsoft.com/office/drawing/2014/main" id="{CF6697F3-B1A3-FADB-1243-D89866428CB1}"/>
              </a:ext>
            </a:extLst>
          </p:cNvPr>
          <p:cNvSpPr txBox="1"/>
          <p:nvPr/>
        </p:nvSpPr>
        <p:spPr>
          <a:xfrm>
            <a:off x="573535" y="2352764"/>
            <a:ext cx="7622375" cy="1477328"/>
          </a:xfrm>
          <a:prstGeom prst="rect">
            <a:avLst/>
          </a:prstGeom>
          <a:solidFill>
            <a:schemeClr val="accent6">
              <a:lumMod val="20000"/>
              <a:lumOff val="80000"/>
            </a:schemeClr>
          </a:solid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Se deben seguir las normas básicas de presentación de un documento escrito, es decir el documento debe tener como mínimo una portada, introducción, objetivo, estándares de codificación como nombramiento de variables, declaración de clases, declaración de métodos etc. </a:t>
            </a:r>
          </a:p>
        </p:txBody>
      </p:sp>
      <p:pic>
        <p:nvPicPr>
          <p:cNvPr id="9" name="Imagen 8" descr="Dos colegas planificando en un tablero con notas adhesivas">
            <a:extLst>
              <a:ext uri="{FF2B5EF4-FFF2-40B4-BE49-F238E27FC236}">
                <a16:creationId xmlns:a16="http://schemas.microsoft.com/office/drawing/2014/main" id="{CBB8E863-134C-047E-564D-20E4D7521C87}"/>
              </a:ext>
            </a:extLst>
          </p:cNvPr>
          <p:cNvPicPr>
            <a:picLocks noChangeAspect="1"/>
          </p:cNvPicPr>
          <p:nvPr/>
        </p:nvPicPr>
        <p:blipFill>
          <a:blip r:embed="rId3">
            <a:extLst>
              <a:ext uri="{28A0092B-C50C-407E-A947-70E740481C1C}">
                <a14:useLocalDpi xmlns:a14="http://schemas.microsoft.com/office/drawing/2010/main" val="0"/>
              </a:ext>
            </a:extLst>
          </a:blip>
          <a:srcRect l="12736" r="12736"/>
          <a:stretch/>
        </p:blipFill>
        <p:spPr>
          <a:xfrm>
            <a:off x="8878873" y="1342763"/>
            <a:ext cx="3006799" cy="2690942"/>
          </a:xfrm>
          <a:prstGeom prst="rect">
            <a:avLst/>
          </a:prstGeom>
          <a:effectLst>
            <a:softEdge rad="63500"/>
          </a:effectLst>
        </p:spPr>
      </p:pic>
    </p:spTree>
    <p:extLst>
      <p:ext uri="{BB962C8B-B14F-4D97-AF65-F5344CB8AC3E}">
        <p14:creationId xmlns:p14="http://schemas.microsoft.com/office/powerpoint/2010/main" val="1180731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EDEB1C3-DCBC-4F8A-9E2A-603D05AD776E}"/>
              </a:ext>
            </a:extLst>
          </p:cNvPr>
          <p:cNvSpPr txBox="1"/>
          <p:nvPr/>
        </p:nvSpPr>
        <p:spPr>
          <a:xfrm>
            <a:off x="972135" y="2031734"/>
            <a:ext cx="6160374" cy="3170099"/>
          </a:xfrm>
          <a:prstGeom prst="rect">
            <a:avLst/>
          </a:prstGeom>
          <a:solidFill>
            <a:schemeClr val="accent2"/>
          </a:solidFill>
        </p:spPr>
        <p:txBody>
          <a:bodyPr wrap="square">
            <a:spAutoFit/>
          </a:bodyPr>
          <a:lstStyle/>
          <a:p>
            <a:pPr algn="l"/>
            <a:endParaRPr lang="es-CO" sz="2000" b="0" i="0" u="none" strike="noStrike" baseline="0" dirty="0">
              <a:solidFill>
                <a:srgbClr val="000000"/>
              </a:solidFill>
              <a:latin typeface="Calibri" panose="020F0502020204030204" pitchFamily="34" charset="0"/>
            </a:endParaRPr>
          </a:p>
          <a:p>
            <a:r>
              <a:rPr lang="es-CO" sz="2000" b="0" i="0" u="none" strike="noStrike" baseline="0" dirty="0">
                <a:solidFill>
                  <a:srgbClr val="000000"/>
                </a:solidFill>
                <a:latin typeface="Calibri" panose="020F0502020204030204" pitchFamily="34" charset="0"/>
              </a:rPr>
              <a:t>● </a:t>
            </a:r>
            <a:r>
              <a:rPr lang="es-CO" sz="2000" b="1" i="0" u="none" strike="noStrike" baseline="0" dirty="0">
                <a:solidFill>
                  <a:srgbClr val="000000"/>
                </a:solidFill>
                <a:latin typeface="Arial" panose="020B0604020202020204" pitchFamily="34" charset="0"/>
              </a:rPr>
              <a:t>Productos para entregar: </a:t>
            </a:r>
            <a:r>
              <a:rPr lang="es-CO" sz="2000" b="0" i="0" u="none" strike="noStrike" baseline="0" dirty="0">
                <a:solidFill>
                  <a:srgbClr val="000000"/>
                </a:solidFill>
                <a:latin typeface="Arial" panose="020B0604020202020204" pitchFamily="34" charset="0"/>
              </a:rPr>
              <a:t>documento informe técnico </a:t>
            </a:r>
          </a:p>
          <a:p>
            <a:r>
              <a:rPr lang="es-CO" sz="2000" b="0" i="0" u="none" strike="noStrike" baseline="0" dirty="0">
                <a:solidFill>
                  <a:srgbClr val="000000"/>
                </a:solidFill>
                <a:latin typeface="Calibri" panose="020F0502020204030204" pitchFamily="34" charset="0"/>
              </a:rPr>
              <a:t>● </a:t>
            </a:r>
            <a:r>
              <a:rPr lang="es-CO" sz="2000" b="1" i="0" u="none" strike="noStrike" baseline="0" dirty="0">
                <a:solidFill>
                  <a:srgbClr val="000000"/>
                </a:solidFill>
                <a:latin typeface="Arial" panose="020B0604020202020204" pitchFamily="34" charset="0"/>
              </a:rPr>
              <a:t>Extensión: </a:t>
            </a:r>
            <a:r>
              <a:rPr lang="es-CO" sz="2000" b="0" i="0" u="none" strike="noStrike" baseline="0" dirty="0">
                <a:solidFill>
                  <a:srgbClr val="000000"/>
                </a:solidFill>
                <a:latin typeface="Arial" panose="020B0604020202020204" pitchFamily="34" charset="0"/>
              </a:rPr>
              <a:t>Libre. </a:t>
            </a:r>
          </a:p>
          <a:p>
            <a:r>
              <a:rPr lang="es-CO" sz="2000" b="0" i="0" u="none" strike="noStrike" baseline="0" dirty="0">
                <a:solidFill>
                  <a:srgbClr val="000000"/>
                </a:solidFill>
                <a:latin typeface="Calibri" panose="020F0502020204030204" pitchFamily="34" charset="0"/>
              </a:rPr>
              <a:t>● </a:t>
            </a:r>
            <a:r>
              <a:rPr lang="es-CO" sz="2000" b="1" i="0" u="none" strike="noStrike" baseline="0" dirty="0">
                <a:solidFill>
                  <a:srgbClr val="000000"/>
                </a:solidFill>
                <a:latin typeface="Arial" panose="020B0604020202020204" pitchFamily="34" charset="0"/>
              </a:rPr>
              <a:t>Formato: </a:t>
            </a:r>
            <a:r>
              <a:rPr lang="es-CO" sz="2000" b="0" i="0" u="none" strike="noStrike" baseline="0" dirty="0">
                <a:solidFill>
                  <a:srgbClr val="000000"/>
                </a:solidFill>
                <a:latin typeface="Arial" panose="020B0604020202020204" pitchFamily="34" charset="0"/>
              </a:rPr>
              <a:t>PDF. </a:t>
            </a:r>
          </a:p>
          <a:p>
            <a:r>
              <a:rPr lang="es-ES" sz="2000" b="0" i="0" u="none" strike="noStrike" baseline="0" dirty="0">
                <a:solidFill>
                  <a:srgbClr val="000000"/>
                </a:solidFill>
                <a:latin typeface="Calibri" panose="020F0502020204030204" pitchFamily="34" charset="0"/>
              </a:rPr>
              <a:t>● </a:t>
            </a:r>
            <a:r>
              <a:rPr lang="es-ES" sz="2000" b="0" i="0" u="none" strike="noStrike" baseline="0" dirty="0">
                <a:solidFill>
                  <a:srgbClr val="000000"/>
                </a:solidFill>
                <a:latin typeface="Arial" panose="020B0604020202020204" pitchFamily="34" charset="0"/>
              </a:rPr>
              <a:t>Para hacer el envío de la evidencia remítase al área de la actividad correspondiente y acceda al espacio: </a:t>
            </a:r>
          </a:p>
          <a:p>
            <a:r>
              <a:rPr lang="es-ES" sz="2000" b="0" i="0" u="none" strike="noStrike" baseline="0" dirty="0">
                <a:solidFill>
                  <a:srgbClr val="000000"/>
                </a:solidFill>
                <a:latin typeface="Arial" panose="020B0604020202020204" pitchFamily="34" charset="0"/>
              </a:rPr>
              <a:t>informe técnico de plan de trabajo para construcción de software GA7-220501096-AA1-EV01. </a:t>
            </a:r>
            <a:endParaRPr lang="es-CO" sz="2000" b="0" i="0" u="none" strike="noStrike" baseline="0" dirty="0">
              <a:solidFill>
                <a:srgbClr val="000000"/>
              </a:solidFill>
              <a:latin typeface="Arial" panose="020B0604020202020204" pitchFamily="34" charset="0"/>
            </a:endParaRPr>
          </a:p>
        </p:txBody>
      </p:sp>
      <p:pic>
        <p:nvPicPr>
          <p:cNvPr id="4" name="Imagen 3">
            <a:extLst>
              <a:ext uri="{FF2B5EF4-FFF2-40B4-BE49-F238E27FC236}">
                <a16:creationId xmlns:a16="http://schemas.microsoft.com/office/drawing/2014/main" id="{0086478A-E9DD-4F18-92F1-BB4B665A87C1}"/>
              </a:ext>
            </a:extLst>
          </p:cNvPr>
          <p:cNvPicPr>
            <a:picLocks noChangeAspect="1"/>
          </p:cNvPicPr>
          <p:nvPr/>
        </p:nvPicPr>
        <p:blipFill>
          <a:blip r:embed="rId3"/>
          <a:srcRect l="9887" r="9887"/>
          <a:stretch/>
        </p:blipFill>
        <p:spPr>
          <a:xfrm>
            <a:off x="7918847" y="1572646"/>
            <a:ext cx="2966737" cy="2738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ítulo 1">
            <a:extLst>
              <a:ext uri="{FF2B5EF4-FFF2-40B4-BE49-F238E27FC236}">
                <a16:creationId xmlns:a16="http://schemas.microsoft.com/office/drawing/2014/main" id="{85222DF1-535A-49CE-B61E-91ACB7500F38}"/>
              </a:ext>
            </a:extLst>
          </p:cNvPr>
          <p:cNvSpPr txBox="1">
            <a:spLocks/>
          </p:cNvSpPr>
          <p:nvPr/>
        </p:nvSpPr>
        <p:spPr>
          <a:xfrm>
            <a:off x="1104182" y="419823"/>
            <a:ext cx="658939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solidFill>
                  <a:srgbClr val="38AA00"/>
                </a:solidFill>
                <a:latin typeface="WORK SANS BOLD ROMAN" pitchFamily="2" charset="77"/>
              </a:rPr>
              <a:t>Lineamientos generales para la entrega de la evidencia: </a:t>
            </a:r>
          </a:p>
        </p:txBody>
      </p:sp>
    </p:spTree>
    <p:extLst>
      <p:ext uri="{BB962C8B-B14F-4D97-AF65-F5344CB8AC3E}">
        <p14:creationId xmlns:p14="http://schemas.microsoft.com/office/powerpoint/2010/main" val="47821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B198B5C-D4F7-40F9-8DC5-ED18F0FD91A6}"/>
              </a:ext>
            </a:extLst>
          </p:cNvPr>
          <p:cNvSpPr/>
          <p:nvPr/>
        </p:nvSpPr>
        <p:spPr>
          <a:xfrm>
            <a:off x="692990" y="2967335"/>
            <a:ext cx="10806035" cy="1200329"/>
          </a:xfrm>
          <a:prstGeom prst="rect">
            <a:avLst/>
          </a:prstGeom>
          <a:noFill/>
        </p:spPr>
        <p:txBody>
          <a:bodyPr wrap="none">
            <a:spAutoFit/>
          </a:bodyPr>
          <a:lstStyle/>
          <a:p>
            <a:pPr algn="ctr" eaLnBrk="1" fontAlgn="auto" hangingPunct="1">
              <a:spcBef>
                <a:spcPts val="0"/>
              </a:spcBef>
              <a:spcAft>
                <a:spcPts val="0"/>
              </a:spcAft>
              <a:defRPr/>
            </a:pPr>
            <a:r>
              <a:rPr lang="es-ES"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rPr>
              <a:t> </a:t>
            </a:r>
            <a:r>
              <a:rPr lang="es-ES"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10</a:t>
            </a:r>
            <a:r>
              <a:rPr lang="es-ES"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rPr>
              <a:t> minutos </a:t>
            </a:r>
            <a:r>
              <a:rPr lang="es-ES"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 pausa activa</a:t>
            </a:r>
            <a:endParaRPr lang="es-ES"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ndParaRPr>
          </a:p>
        </p:txBody>
      </p:sp>
    </p:spTree>
    <p:extLst>
      <p:ext uri="{BB962C8B-B14F-4D97-AF65-F5344CB8AC3E}">
        <p14:creationId xmlns:p14="http://schemas.microsoft.com/office/powerpoint/2010/main" val="1532269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A7DF2-552A-4DB7-948C-5E5C62876672}"/>
              </a:ext>
            </a:extLst>
          </p:cNvPr>
          <p:cNvSpPr>
            <a:spLocks noGrp="1"/>
          </p:cNvSpPr>
          <p:nvPr>
            <p:ph type="title"/>
          </p:nvPr>
        </p:nvSpPr>
        <p:spPr/>
        <p:txBody>
          <a:bodyPr/>
          <a:lstStyle/>
          <a:p>
            <a:pPr>
              <a:defRPr/>
            </a:pPr>
            <a:r>
              <a:rPr lang="es-ES" dirty="0"/>
              <a:t>¿Inquietudes Dudas?</a:t>
            </a:r>
            <a:endParaRPr lang="es-CO" dirty="0"/>
          </a:p>
        </p:txBody>
      </p:sp>
      <p:pic>
        <p:nvPicPr>
          <p:cNvPr id="47107" name="Marcador de contenido 5" descr="Empresario encogiéndose de hombros">
            <a:extLst>
              <a:ext uri="{FF2B5EF4-FFF2-40B4-BE49-F238E27FC236}">
                <a16:creationId xmlns:a16="http://schemas.microsoft.com/office/drawing/2014/main" id="{778F890E-C65A-45FC-9EB9-3F8F05B1A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3" y="2292350"/>
            <a:ext cx="1701800"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CuadroTexto 4">
            <a:extLst>
              <a:ext uri="{FF2B5EF4-FFF2-40B4-BE49-F238E27FC236}">
                <a16:creationId xmlns:a16="http://schemas.microsoft.com/office/drawing/2014/main" id="{DEB2AF1D-5075-4809-BE67-6C8968479A95}"/>
              </a:ext>
            </a:extLst>
          </p:cNvPr>
          <p:cNvSpPr txBox="1">
            <a:spLocks noChangeArrowheads="1"/>
          </p:cNvSpPr>
          <p:nvPr/>
        </p:nvSpPr>
        <p:spPr bwMode="auto">
          <a:xfrm>
            <a:off x="3275013" y="3892550"/>
            <a:ext cx="6097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s-ES" altLang="es-CO" sz="1800">
                <a:solidFill>
                  <a:srgbClr val="374151"/>
                </a:solidFill>
                <a:latin typeface="Söhne"/>
              </a:rPr>
              <a:t>.</a:t>
            </a:r>
            <a:endParaRPr lang="es-CO" altLang="es-CO" sz="1800"/>
          </a:p>
        </p:txBody>
      </p:sp>
    </p:spTree>
    <p:extLst>
      <p:ext uri="{BB962C8B-B14F-4D97-AF65-F5344CB8AC3E}">
        <p14:creationId xmlns:p14="http://schemas.microsoft.com/office/powerpoint/2010/main" val="92975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573535" y="876128"/>
            <a:ext cx="7864611"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Evidencia de desempeño: GA7-220501096-AA1-EV02 definir estándares de codificación de acuerdo a plataforma de desarrollo elegida</a:t>
            </a:r>
            <a:endParaRPr lang="es-CO" sz="3200" b="1" dirty="0">
              <a:solidFill>
                <a:srgbClr val="38AA00"/>
              </a:solidFill>
              <a:latin typeface="WORK SANS BOLD ROMAN" pitchFamily="2" charset="77"/>
            </a:endParaRPr>
          </a:p>
        </p:txBody>
      </p:sp>
      <p:sp>
        <p:nvSpPr>
          <p:cNvPr id="3" name="CuadroTexto 2">
            <a:extLst>
              <a:ext uri="{FF2B5EF4-FFF2-40B4-BE49-F238E27FC236}">
                <a16:creationId xmlns:a16="http://schemas.microsoft.com/office/drawing/2014/main" id="{CF6697F3-B1A3-FADB-1243-D89866428CB1}"/>
              </a:ext>
            </a:extLst>
          </p:cNvPr>
          <p:cNvSpPr txBox="1"/>
          <p:nvPr/>
        </p:nvSpPr>
        <p:spPr>
          <a:xfrm>
            <a:off x="573535" y="3090701"/>
            <a:ext cx="7622375" cy="1200329"/>
          </a:xfrm>
          <a:prstGeom prst="rect">
            <a:avLst/>
          </a:prstGeom>
          <a:solidFill>
            <a:schemeClr val="accent6">
              <a:lumMod val="20000"/>
              <a:lumOff val="80000"/>
            </a:schemeClr>
          </a:solidFill>
        </p:spPr>
        <p:txBody>
          <a:bodyPr wrap="square" rtlCol="0">
            <a:spAutoFit/>
          </a:bodyPr>
          <a:lstStyle/>
          <a:p>
            <a:pPr algn="just"/>
            <a:r>
              <a:rPr lang="es-ES" sz="1800" b="0" i="0" u="none" strike="noStrike" baseline="0" dirty="0">
                <a:solidFill>
                  <a:srgbClr val="000000"/>
                </a:solidFill>
                <a:latin typeface="Arial" panose="020B0604020202020204" pitchFamily="34" charset="0"/>
              </a:rPr>
              <a:t>Con base en las características del software a desarrollar realice un informe técnico con el estándar de codificación a utilizar para el desarrollo del software según lo visto en el componente "Aplicación del paradigma orientado a objetos”. </a:t>
            </a:r>
            <a:endParaRPr lang="es-CO" sz="1600" dirty="0">
              <a:latin typeface="Work Sans Light Roman" pitchFamily="2" charset="77"/>
            </a:endParaRPr>
          </a:p>
        </p:txBody>
      </p:sp>
      <p:pic>
        <p:nvPicPr>
          <p:cNvPr id="9" name="Imagen 8" descr="Dos colegas planificando en un tablero con notas adhesivas">
            <a:extLst>
              <a:ext uri="{FF2B5EF4-FFF2-40B4-BE49-F238E27FC236}">
                <a16:creationId xmlns:a16="http://schemas.microsoft.com/office/drawing/2014/main" id="{CBB8E863-134C-047E-564D-20E4D7521C87}"/>
              </a:ext>
            </a:extLst>
          </p:cNvPr>
          <p:cNvPicPr>
            <a:picLocks noChangeAspect="1"/>
          </p:cNvPicPr>
          <p:nvPr/>
        </p:nvPicPr>
        <p:blipFill>
          <a:blip r:embed="rId3">
            <a:extLst>
              <a:ext uri="{28A0092B-C50C-407E-A947-70E740481C1C}">
                <a14:useLocalDpi xmlns:a14="http://schemas.microsoft.com/office/drawing/2010/main" val="0"/>
              </a:ext>
            </a:extLst>
          </a:blip>
          <a:srcRect l="12736" r="12736"/>
          <a:stretch/>
        </p:blipFill>
        <p:spPr>
          <a:xfrm>
            <a:off x="8878873" y="1342763"/>
            <a:ext cx="3006799" cy="2690942"/>
          </a:xfrm>
          <a:prstGeom prst="rect">
            <a:avLst/>
          </a:prstGeom>
          <a:effectLst>
            <a:softEdge rad="63500"/>
          </a:effectLst>
        </p:spPr>
      </p:pic>
    </p:spTree>
    <p:extLst>
      <p:ext uri="{BB962C8B-B14F-4D97-AF65-F5344CB8AC3E}">
        <p14:creationId xmlns:p14="http://schemas.microsoft.com/office/powerpoint/2010/main" val="1896326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Evidencia de conocimiento: GA7-220501096-AA1-EV03 identifica herramientas de versionamiento</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104181" y="1751428"/>
            <a:ext cx="10232353"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618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573535" y="876128"/>
            <a:ext cx="7864611"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Objetivo</a:t>
            </a:r>
            <a:endParaRPr lang="es-CO" sz="3200" b="1" dirty="0">
              <a:solidFill>
                <a:srgbClr val="38AA00"/>
              </a:solidFill>
              <a:latin typeface="WORK SANS BOLD ROMAN" pitchFamily="2" charset="77"/>
            </a:endParaRPr>
          </a:p>
        </p:txBody>
      </p:sp>
      <p:sp>
        <p:nvSpPr>
          <p:cNvPr id="3" name="CuadroTexto 2">
            <a:extLst>
              <a:ext uri="{FF2B5EF4-FFF2-40B4-BE49-F238E27FC236}">
                <a16:creationId xmlns:a16="http://schemas.microsoft.com/office/drawing/2014/main" id="{CF6697F3-B1A3-FADB-1243-D89866428CB1}"/>
              </a:ext>
            </a:extLst>
          </p:cNvPr>
          <p:cNvSpPr txBox="1"/>
          <p:nvPr/>
        </p:nvSpPr>
        <p:spPr>
          <a:xfrm>
            <a:off x="694652" y="1999838"/>
            <a:ext cx="7622375" cy="923330"/>
          </a:xfrm>
          <a:prstGeom prst="rect">
            <a:avLst/>
          </a:prstGeom>
          <a:solidFill>
            <a:schemeClr val="accent6">
              <a:lumMod val="20000"/>
              <a:lumOff val="80000"/>
            </a:schemeClr>
          </a:solidFill>
        </p:spPr>
        <p:txBody>
          <a:bodyPr wrap="square" rtlCol="0">
            <a:spAutoFit/>
          </a:bodyPr>
          <a:lstStyle/>
          <a:p>
            <a:pPr algn="just"/>
            <a:r>
              <a:rPr lang="es-ES" sz="1800" b="0" i="0" u="none" strike="noStrike" baseline="0" dirty="0">
                <a:solidFill>
                  <a:srgbClr val="000000"/>
                </a:solidFill>
                <a:latin typeface="Arial" panose="020B0604020202020204" pitchFamily="34" charset="0"/>
              </a:rPr>
              <a:t>Tomando como referencia el componente formativo “Integración continua”, realice una tabla con las diferencias entre el sistema de control de versionamiento </a:t>
            </a:r>
            <a:r>
              <a:rPr lang="es-ES" sz="1800" b="0" i="0" u="none" strike="noStrike" baseline="0" dirty="0" err="1">
                <a:solidFill>
                  <a:srgbClr val="000000"/>
                </a:solidFill>
                <a:latin typeface="Arial" panose="020B0604020202020204" pitchFamily="34" charset="0"/>
              </a:rPr>
              <a:t>git</a:t>
            </a:r>
            <a:r>
              <a:rPr lang="es-ES" sz="1800" b="0" i="0" u="none" strike="noStrike" baseline="0" dirty="0">
                <a:solidFill>
                  <a:srgbClr val="000000"/>
                </a:solidFill>
                <a:latin typeface="Arial" panose="020B0604020202020204" pitchFamily="34" charset="0"/>
              </a:rPr>
              <a:t> local y </a:t>
            </a:r>
            <a:r>
              <a:rPr lang="es-ES" sz="1800" b="0" i="0" u="none" strike="noStrike" baseline="0" dirty="0" err="1">
                <a:solidFill>
                  <a:srgbClr val="000000"/>
                </a:solidFill>
                <a:latin typeface="Arial" panose="020B0604020202020204" pitchFamily="34" charset="0"/>
              </a:rPr>
              <a:t>git</a:t>
            </a:r>
            <a:r>
              <a:rPr lang="es-ES" sz="1800" b="0" i="0" u="none" strike="noStrike" baseline="0" dirty="0">
                <a:solidFill>
                  <a:srgbClr val="000000"/>
                </a:solidFill>
                <a:latin typeface="Arial" panose="020B0604020202020204" pitchFamily="34" charset="0"/>
              </a:rPr>
              <a:t> remoto. </a:t>
            </a:r>
            <a:endParaRPr lang="es-CO" sz="1600" dirty="0">
              <a:latin typeface="Work Sans Light Roman" pitchFamily="2" charset="77"/>
            </a:endParaRPr>
          </a:p>
        </p:txBody>
      </p:sp>
      <p:pic>
        <p:nvPicPr>
          <p:cNvPr id="9" name="Imagen 8" descr="Dos colegas planificando en un tablero con notas adhesivas">
            <a:extLst>
              <a:ext uri="{FF2B5EF4-FFF2-40B4-BE49-F238E27FC236}">
                <a16:creationId xmlns:a16="http://schemas.microsoft.com/office/drawing/2014/main" id="{CBB8E863-134C-047E-564D-20E4D7521C87}"/>
              </a:ext>
            </a:extLst>
          </p:cNvPr>
          <p:cNvPicPr>
            <a:picLocks noChangeAspect="1"/>
          </p:cNvPicPr>
          <p:nvPr/>
        </p:nvPicPr>
        <p:blipFill>
          <a:blip r:embed="rId3">
            <a:extLst>
              <a:ext uri="{28A0092B-C50C-407E-A947-70E740481C1C}">
                <a14:useLocalDpi xmlns:a14="http://schemas.microsoft.com/office/drawing/2010/main" val="0"/>
              </a:ext>
            </a:extLst>
          </a:blip>
          <a:srcRect l="12736" r="12736"/>
          <a:stretch/>
        </p:blipFill>
        <p:spPr>
          <a:xfrm>
            <a:off x="8878873" y="1342763"/>
            <a:ext cx="3006799" cy="2690942"/>
          </a:xfrm>
          <a:prstGeom prst="rect">
            <a:avLst/>
          </a:prstGeom>
          <a:effectLst>
            <a:softEdge rad="63500"/>
          </a:effectLst>
        </p:spPr>
      </p:pic>
    </p:spTree>
    <p:extLst>
      <p:ext uri="{BB962C8B-B14F-4D97-AF65-F5344CB8AC3E}">
        <p14:creationId xmlns:p14="http://schemas.microsoft.com/office/powerpoint/2010/main" val="257194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Introducción</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104181" y="1751428"/>
            <a:ext cx="10232353"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FDF50C9A-1AA1-4BDE-9BFB-6F64B8EFB826}"/>
              </a:ext>
            </a:extLst>
          </p:cNvPr>
          <p:cNvSpPr txBox="1"/>
          <p:nvPr/>
        </p:nvSpPr>
        <p:spPr>
          <a:xfrm>
            <a:off x="921301" y="2224763"/>
            <a:ext cx="6098344" cy="1754326"/>
          </a:xfrm>
          <a:prstGeom prst="rect">
            <a:avLst/>
          </a:prstGeom>
          <a:noFill/>
        </p:spPr>
        <p:txBody>
          <a:bodyPr wrap="square">
            <a:spAutoFit/>
          </a:bodyPr>
          <a:lstStyle/>
          <a:p>
            <a:pPr algn="just"/>
            <a:r>
              <a:rPr lang="es-ES" dirty="0"/>
              <a:t>La integración continua es una de las prácticas fundamentales de DevOps y al realizar su implementación se garantiza la disponibilidad de un espacio compartido en el que todo el grupo podrá ver y gestionar, de forma unificada, el trabajo propio y el de los compañeros de proyecto por medio de sistemas conocidos como control de versiones.</a:t>
            </a:r>
            <a:endParaRPr lang="es-CO" dirty="0"/>
          </a:p>
        </p:txBody>
      </p:sp>
    </p:spTree>
    <p:extLst>
      <p:ext uri="{BB962C8B-B14F-4D97-AF65-F5344CB8AC3E}">
        <p14:creationId xmlns:p14="http://schemas.microsoft.com/office/powerpoint/2010/main" val="2790473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Definición DevOps</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104181" y="1751428"/>
            <a:ext cx="10232353"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FDF50C9A-1AA1-4BDE-9BFB-6F64B8EFB826}"/>
              </a:ext>
            </a:extLst>
          </p:cNvPr>
          <p:cNvSpPr txBox="1"/>
          <p:nvPr/>
        </p:nvSpPr>
        <p:spPr>
          <a:xfrm>
            <a:off x="921300" y="2224763"/>
            <a:ext cx="6759659" cy="3477875"/>
          </a:xfrm>
          <a:prstGeom prst="rect">
            <a:avLst/>
          </a:prstGeom>
          <a:noFill/>
        </p:spPr>
        <p:txBody>
          <a:bodyPr wrap="square">
            <a:spAutoFit/>
          </a:bodyPr>
          <a:lstStyle/>
          <a:p>
            <a:pPr algn="just"/>
            <a:r>
              <a:rPr lang="es-ES" sz="2000" dirty="0"/>
              <a:t>DevOps es una cultura, conjunto de prácticas y filosofía de desarrollo de software que busca la colaboración estrecha y la integración continua entre los equipos de desarrollo (Dev) y operaciones (</a:t>
            </a:r>
            <a:r>
              <a:rPr lang="es-ES" sz="2000" dirty="0" err="1"/>
              <a:t>Ops</a:t>
            </a:r>
            <a:r>
              <a:rPr lang="es-ES" sz="2000" dirty="0"/>
              <a:t>) dentro de una organización. El término "DevOps" se deriva de la combinación de "</a:t>
            </a:r>
            <a:r>
              <a:rPr lang="es-ES" sz="2000" dirty="0" err="1"/>
              <a:t>Development</a:t>
            </a:r>
            <a:r>
              <a:rPr lang="es-ES" sz="2000" dirty="0"/>
              <a:t>" (Desarrollo) y "</a:t>
            </a:r>
            <a:r>
              <a:rPr lang="es-ES" sz="2000" dirty="0" err="1"/>
              <a:t>Operations</a:t>
            </a:r>
            <a:r>
              <a:rPr lang="es-ES" sz="2000" dirty="0"/>
              <a:t>" (Operaciones).</a:t>
            </a:r>
          </a:p>
          <a:p>
            <a:pPr algn="just"/>
            <a:endParaRPr lang="es-ES" sz="2000" dirty="0"/>
          </a:p>
          <a:p>
            <a:pPr algn="just"/>
            <a:r>
              <a:rPr lang="es-ES" sz="2000" dirty="0"/>
              <a:t>La idea central de DevOps es eliminar las barreras y la fricción que a menudo existen entre los equipos de desarrollo y operaciones, con el objetivo de lograr una entrega de software más rápida, confiable y eficiente. </a:t>
            </a:r>
            <a:endParaRPr lang="es-CO" sz="2000" dirty="0"/>
          </a:p>
        </p:txBody>
      </p:sp>
    </p:spTree>
    <p:extLst>
      <p:ext uri="{BB962C8B-B14F-4D97-AF65-F5344CB8AC3E}">
        <p14:creationId xmlns:p14="http://schemas.microsoft.com/office/powerpoint/2010/main" val="2982658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Características</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104181" y="1751428"/>
            <a:ext cx="10232353"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graphicFrame>
        <p:nvGraphicFramePr>
          <p:cNvPr id="9" name="Diagrama 8">
            <a:extLst>
              <a:ext uri="{FF2B5EF4-FFF2-40B4-BE49-F238E27FC236}">
                <a16:creationId xmlns:a16="http://schemas.microsoft.com/office/drawing/2014/main" id="{BB62EB22-E509-4170-92BA-9F1D7CF0F83A}"/>
              </a:ext>
            </a:extLst>
          </p:cNvPr>
          <p:cNvGraphicFramePr/>
          <p:nvPr>
            <p:extLst>
              <p:ext uri="{D42A27DB-BD31-4B8C-83A1-F6EECF244321}">
                <p14:modId xmlns:p14="http://schemas.microsoft.com/office/powerpoint/2010/main" val="1307220614"/>
              </p:ext>
            </p:extLst>
          </p:nvPr>
        </p:nvGraphicFramePr>
        <p:xfrm>
          <a:off x="625641" y="1909011"/>
          <a:ext cx="6176212" cy="4026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uadroTexto 11">
            <a:extLst>
              <a:ext uri="{FF2B5EF4-FFF2-40B4-BE49-F238E27FC236}">
                <a16:creationId xmlns:a16="http://schemas.microsoft.com/office/drawing/2014/main" id="{7B01354C-BBC3-47F3-8756-75E3CB5FB479}"/>
              </a:ext>
            </a:extLst>
          </p:cNvPr>
          <p:cNvSpPr txBox="1"/>
          <p:nvPr/>
        </p:nvSpPr>
        <p:spPr>
          <a:xfrm>
            <a:off x="995289" y="1133384"/>
            <a:ext cx="6098344" cy="369332"/>
          </a:xfrm>
          <a:prstGeom prst="rect">
            <a:avLst/>
          </a:prstGeom>
          <a:noFill/>
        </p:spPr>
        <p:txBody>
          <a:bodyPr wrap="square">
            <a:spAutoFit/>
          </a:bodyPr>
          <a:lstStyle/>
          <a:p>
            <a:r>
              <a:rPr lang="es-ES" dirty="0"/>
              <a:t>Algunos aspectos clave de DevOps incluyen:</a:t>
            </a:r>
            <a:endParaRPr lang="es-CO" dirty="0"/>
          </a:p>
        </p:txBody>
      </p:sp>
    </p:spTree>
    <p:extLst>
      <p:ext uri="{BB962C8B-B14F-4D97-AF65-F5344CB8AC3E}">
        <p14:creationId xmlns:p14="http://schemas.microsoft.com/office/powerpoint/2010/main" val="1843447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Integración Continúa(CI)</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104181" y="1751428"/>
            <a:ext cx="10232353"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F83FAC43-58A0-4BA7-BB3B-129911B5F9EA}"/>
              </a:ext>
            </a:extLst>
          </p:cNvPr>
          <p:cNvSpPr txBox="1"/>
          <p:nvPr/>
        </p:nvSpPr>
        <p:spPr>
          <a:xfrm>
            <a:off x="1367518" y="2428916"/>
            <a:ext cx="6098720" cy="2677656"/>
          </a:xfrm>
          <a:prstGeom prst="rect">
            <a:avLst/>
          </a:prstGeom>
          <a:noFill/>
        </p:spPr>
        <p:txBody>
          <a:bodyPr wrap="square">
            <a:spAutoFit/>
          </a:bodyPr>
          <a:lstStyle/>
          <a:p>
            <a:pPr algn="just"/>
            <a:r>
              <a:rPr lang="es-ES" sz="2800" dirty="0"/>
              <a:t>La CI implica la integración constante de cambios en el código fuente en un repositorio central, seguida de pruebas automáticas para garantizar la calidad. Esto ayuda a detectar y resolver problemas de manera temprana.</a:t>
            </a:r>
            <a:endParaRPr lang="es-CO" sz="2800" dirty="0"/>
          </a:p>
        </p:txBody>
      </p:sp>
    </p:spTree>
    <p:extLst>
      <p:ext uri="{BB962C8B-B14F-4D97-AF65-F5344CB8AC3E}">
        <p14:creationId xmlns:p14="http://schemas.microsoft.com/office/powerpoint/2010/main" val="2799894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Entrega Continúa(CD)</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104181" y="1751428"/>
            <a:ext cx="10232353"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F83FAC43-58A0-4BA7-BB3B-129911B5F9EA}"/>
              </a:ext>
            </a:extLst>
          </p:cNvPr>
          <p:cNvSpPr txBox="1"/>
          <p:nvPr/>
        </p:nvSpPr>
        <p:spPr>
          <a:xfrm>
            <a:off x="1367518" y="2428916"/>
            <a:ext cx="6098720" cy="2677656"/>
          </a:xfrm>
          <a:prstGeom prst="rect">
            <a:avLst/>
          </a:prstGeom>
          <a:noFill/>
        </p:spPr>
        <p:txBody>
          <a:bodyPr wrap="square">
            <a:spAutoFit/>
          </a:bodyPr>
          <a:lstStyle/>
          <a:p>
            <a:pPr algn="just"/>
            <a:r>
              <a:rPr lang="es-ES" sz="2800" dirty="0"/>
              <a:t>La CI implica la integración constante de cambios en el código fuente en un repositorio central, seguida de pruebas automáticas para garantizar la calidad. Esto ayuda a detectar y resolver problemas de manera temprana.</a:t>
            </a:r>
            <a:endParaRPr lang="es-CO" sz="2800" dirty="0"/>
          </a:p>
        </p:txBody>
      </p:sp>
    </p:spTree>
    <p:extLst>
      <p:ext uri="{BB962C8B-B14F-4D97-AF65-F5344CB8AC3E}">
        <p14:creationId xmlns:p14="http://schemas.microsoft.com/office/powerpoint/2010/main" val="182567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Colaboración</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104181" y="1751428"/>
            <a:ext cx="10232353"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F83FAC43-58A0-4BA7-BB3B-129911B5F9EA}"/>
              </a:ext>
            </a:extLst>
          </p:cNvPr>
          <p:cNvSpPr txBox="1"/>
          <p:nvPr/>
        </p:nvSpPr>
        <p:spPr>
          <a:xfrm>
            <a:off x="1367518" y="2428916"/>
            <a:ext cx="6098720" cy="3108543"/>
          </a:xfrm>
          <a:prstGeom prst="rect">
            <a:avLst/>
          </a:prstGeom>
          <a:noFill/>
        </p:spPr>
        <p:txBody>
          <a:bodyPr wrap="square">
            <a:spAutoFit/>
          </a:bodyPr>
          <a:lstStyle/>
          <a:p>
            <a:pPr algn="just"/>
            <a:r>
              <a:rPr lang="es-ES" sz="2800" b="0" i="0" dirty="0">
                <a:solidFill>
                  <a:srgbClr val="343541"/>
                </a:solidFill>
                <a:effectLst/>
                <a:latin typeface="Söhne"/>
              </a:rPr>
              <a:t>DevOps fomenta la colaboración estrecha entre desarrolladores, operadores, equipos de seguridad y otros departamentos. La comunicación abierta y la colaboración ayudan a resolver problemas más rápido y a alinear los objetivos.</a:t>
            </a:r>
            <a:endParaRPr lang="es-CO" sz="2800" dirty="0"/>
          </a:p>
        </p:txBody>
      </p:sp>
    </p:spTree>
    <p:extLst>
      <p:ext uri="{BB962C8B-B14F-4D97-AF65-F5344CB8AC3E}">
        <p14:creationId xmlns:p14="http://schemas.microsoft.com/office/powerpoint/2010/main" val="2547789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Monitoreo</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104181" y="1751428"/>
            <a:ext cx="10232353"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F83FAC43-58A0-4BA7-BB3B-129911B5F9EA}"/>
              </a:ext>
            </a:extLst>
          </p:cNvPr>
          <p:cNvSpPr txBox="1"/>
          <p:nvPr/>
        </p:nvSpPr>
        <p:spPr>
          <a:xfrm>
            <a:off x="1367518" y="2428916"/>
            <a:ext cx="6098720" cy="3108543"/>
          </a:xfrm>
          <a:prstGeom prst="rect">
            <a:avLst/>
          </a:prstGeom>
          <a:noFill/>
        </p:spPr>
        <p:txBody>
          <a:bodyPr wrap="square">
            <a:spAutoFit/>
          </a:bodyPr>
          <a:lstStyle/>
          <a:p>
            <a:pPr algn="just"/>
            <a:r>
              <a:rPr lang="es-ES" sz="2800" b="0" i="0" dirty="0">
                <a:solidFill>
                  <a:srgbClr val="343541"/>
                </a:solidFill>
                <a:effectLst/>
                <a:latin typeface="Söhne"/>
              </a:rPr>
              <a:t>La monitorización constante de las aplicaciones en producción permite identificar problemas y mejoras potenciales. La retroalimentación se utiliza para alimentar mejoras en los ciclos de desarrollo y despliegue. </a:t>
            </a:r>
            <a:br>
              <a:rPr lang="es-ES" sz="2800" dirty="0"/>
            </a:br>
            <a:endParaRPr lang="es-CO" sz="2800" dirty="0"/>
          </a:p>
        </p:txBody>
      </p:sp>
    </p:spTree>
    <p:extLst>
      <p:ext uri="{BB962C8B-B14F-4D97-AF65-F5344CB8AC3E}">
        <p14:creationId xmlns:p14="http://schemas.microsoft.com/office/powerpoint/2010/main" val="398904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Cultura</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104181" y="1751428"/>
            <a:ext cx="10232353"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F83FAC43-58A0-4BA7-BB3B-129911B5F9EA}"/>
              </a:ext>
            </a:extLst>
          </p:cNvPr>
          <p:cNvSpPr txBox="1"/>
          <p:nvPr/>
        </p:nvSpPr>
        <p:spPr>
          <a:xfrm>
            <a:off x="1367518" y="2428916"/>
            <a:ext cx="6098720" cy="2246769"/>
          </a:xfrm>
          <a:prstGeom prst="rect">
            <a:avLst/>
          </a:prstGeom>
          <a:noFill/>
        </p:spPr>
        <p:txBody>
          <a:bodyPr wrap="square">
            <a:spAutoFit/>
          </a:bodyPr>
          <a:lstStyle/>
          <a:p>
            <a:pPr algn="just"/>
            <a:r>
              <a:rPr lang="es-ES" sz="2800" b="0" i="0" dirty="0">
                <a:solidFill>
                  <a:srgbClr val="343541"/>
                </a:solidFill>
                <a:effectLst/>
                <a:latin typeface="Söhne"/>
              </a:rPr>
              <a:t>DevOps también se enfoca en la cultura organizativa, promoviendo la responsabilidad compartida, la transparencia y la mentalidad de mejora continua.</a:t>
            </a:r>
            <a:endParaRPr lang="es-CO" sz="2800" dirty="0"/>
          </a:p>
        </p:txBody>
      </p:sp>
    </p:spTree>
    <p:extLst>
      <p:ext uri="{BB962C8B-B14F-4D97-AF65-F5344CB8AC3E}">
        <p14:creationId xmlns:p14="http://schemas.microsoft.com/office/powerpoint/2010/main" val="2299907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FEE0A3-2534-4910-92D8-F811F86BA3F5}"/>
              </a:ext>
            </a:extLst>
          </p:cNvPr>
          <p:cNvSpPr>
            <a:spLocks noGrp="1"/>
          </p:cNvSpPr>
          <p:nvPr>
            <p:ph type="ctrTitle"/>
          </p:nvPr>
        </p:nvSpPr>
        <p:spPr>
          <a:xfrm>
            <a:off x="1171074" y="647907"/>
            <a:ext cx="9144000" cy="952293"/>
          </a:xfrm>
        </p:spPr>
        <p:txBody>
          <a:bodyPr>
            <a:noAutofit/>
          </a:bodyPr>
          <a:lstStyle/>
          <a:p>
            <a:pPr algn="just"/>
            <a:r>
              <a:rPr lang="es-ES" sz="2800" b="1" dirty="0"/>
              <a:t>Objetivo</a:t>
            </a:r>
            <a:endParaRPr lang="es-CO" sz="2800" b="1" dirty="0"/>
          </a:p>
        </p:txBody>
      </p:sp>
      <p:sp>
        <p:nvSpPr>
          <p:cNvPr id="3" name="Subtítulo 2">
            <a:extLst>
              <a:ext uri="{FF2B5EF4-FFF2-40B4-BE49-F238E27FC236}">
                <a16:creationId xmlns:a16="http://schemas.microsoft.com/office/drawing/2014/main" id="{9D0A6652-AF1C-4496-B3A7-9F9659DF4CAE}"/>
              </a:ext>
            </a:extLst>
          </p:cNvPr>
          <p:cNvSpPr>
            <a:spLocks noGrp="1"/>
          </p:cNvSpPr>
          <p:nvPr>
            <p:ph type="subTitle" idx="1"/>
          </p:nvPr>
        </p:nvSpPr>
        <p:spPr>
          <a:xfrm>
            <a:off x="1010652" y="1981786"/>
            <a:ext cx="9144000" cy="1655762"/>
          </a:xfrm>
        </p:spPr>
        <p:txBody>
          <a:bodyPr/>
          <a:lstStyle/>
          <a:p>
            <a:pPr algn="l"/>
            <a:r>
              <a:rPr lang="es-ES" dirty="0"/>
              <a:t>Con base en las características del software a desarrollar realice un informe técnico con el estándar de codificación a utilizar para el desarrollo del software según lo visto en el componente "Aplicación del paradigma orientado a objetos”..</a:t>
            </a:r>
            <a:endParaRPr lang="es-CO" dirty="0"/>
          </a:p>
        </p:txBody>
      </p:sp>
    </p:spTree>
    <p:extLst>
      <p:ext uri="{BB962C8B-B14F-4D97-AF65-F5344CB8AC3E}">
        <p14:creationId xmlns:p14="http://schemas.microsoft.com/office/powerpoint/2010/main" val="1054878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EDAB253-F98C-4821-82C1-6B5FFD9240DF}"/>
              </a:ext>
            </a:extLst>
          </p:cNvPr>
          <p:cNvPicPr>
            <a:picLocks noChangeAspect="1"/>
          </p:cNvPicPr>
          <p:nvPr/>
        </p:nvPicPr>
        <p:blipFill rotWithShape="1">
          <a:blip r:embed="rId2"/>
          <a:srcRect b="8547"/>
          <a:stretch/>
        </p:blipFill>
        <p:spPr>
          <a:xfrm>
            <a:off x="1193482" y="342900"/>
            <a:ext cx="9805035" cy="6408420"/>
          </a:xfrm>
          <a:prstGeom prst="rect">
            <a:avLst/>
          </a:prstGeom>
        </p:spPr>
      </p:pic>
    </p:spTree>
    <p:extLst>
      <p:ext uri="{BB962C8B-B14F-4D97-AF65-F5344CB8AC3E}">
        <p14:creationId xmlns:p14="http://schemas.microsoft.com/office/powerpoint/2010/main" val="2388009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3200" b="1" dirty="0">
                <a:solidFill>
                  <a:srgbClr val="38AA00"/>
                </a:solidFill>
                <a:latin typeface="WORK SANS BOLD ROMAN" pitchFamily="2" charset="77"/>
              </a:rPr>
              <a:t>Definición  de  Git y </a:t>
            </a:r>
            <a:r>
              <a:rPr lang="es-ES" sz="3200" b="1" dirty="0" err="1">
                <a:solidFill>
                  <a:srgbClr val="38AA00"/>
                </a:solidFill>
                <a:latin typeface="WORK SANS BOLD ROMAN" pitchFamily="2" charset="77"/>
              </a:rPr>
              <a:t>GitLab</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104181" y="1751428"/>
            <a:ext cx="10232353"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F717A5A5-C623-4440-BA2D-A6DC117410A6}"/>
              </a:ext>
            </a:extLst>
          </p:cNvPr>
          <p:cNvSpPr txBox="1"/>
          <p:nvPr/>
        </p:nvSpPr>
        <p:spPr>
          <a:xfrm>
            <a:off x="1104181" y="1964353"/>
            <a:ext cx="9150162" cy="3785652"/>
          </a:xfrm>
          <a:prstGeom prst="rect">
            <a:avLst/>
          </a:prstGeom>
          <a:noFill/>
        </p:spPr>
        <p:txBody>
          <a:bodyPr wrap="square">
            <a:spAutoFit/>
          </a:bodyPr>
          <a:lstStyle/>
          <a:p>
            <a:pPr algn="just"/>
            <a:r>
              <a:rPr lang="es-ES" sz="2400" dirty="0"/>
              <a:t>Git es un sistema de control de versiones distribuido que se utiliza ampliamente en el desarrollo de software y la gestión de proyectos colaborativos. Fue desarrollado por Linus Torvalds en 2005 y se ha convertido en una herramienta esencial para el seguimiento de cambios en el código fuente, la colaboración entre desarrolladores y la gestión de proyectos.</a:t>
            </a:r>
          </a:p>
          <a:p>
            <a:pPr algn="just"/>
            <a:endParaRPr lang="es-ES" sz="2400" dirty="0"/>
          </a:p>
          <a:p>
            <a:pPr algn="just"/>
            <a:r>
              <a:rPr lang="es-ES" sz="2400" dirty="0"/>
              <a:t>En términos simples, Git permite a los desarrolladores registrar y rastrear las modificaciones realizadas en un conjunto de archivos a lo largo del tiempo</a:t>
            </a:r>
            <a:endParaRPr lang="es-CO" sz="2400" dirty="0"/>
          </a:p>
        </p:txBody>
      </p:sp>
    </p:spTree>
    <p:extLst>
      <p:ext uri="{BB962C8B-B14F-4D97-AF65-F5344CB8AC3E}">
        <p14:creationId xmlns:p14="http://schemas.microsoft.com/office/powerpoint/2010/main" val="281623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675289" y="407791"/>
            <a:ext cx="10814869"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38AA00"/>
                </a:solidFill>
                <a:latin typeface="WORK SANS BOLD ROMAN" pitchFamily="2" charset="77"/>
              </a:rPr>
              <a:t>Características:</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CEBACFFA-7983-4D4A-97F4-1EF98848FE37}"/>
              </a:ext>
            </a:extLst>
          </p:cNvPr>
          <p:cNvSpPr txBox="1"/>
          <p:nvPr/>
        </p:nvSpPr>
        <p:spPr>
          <a:xfrm>
            <a:off x="975822" y="1674674"/>
            <a:ext cx="7041507" cy="4524315"/>
          </a:xfrm>
          <a:prstGeom prst="rect">
            <a:avLst/>
          </a:prstGeom>
          <a:noFill/>
        </p:spPr>
        <p:txBody>
          <a:bodyPr wrap="square">
            <a:spAutoFit/>
          </a:bodyPr>
          <a:lstStyle/>
          <a:p>
            <a:pPr marL="342900" indent="-342900" algn="just">
              <a:buFont typeface="Arial" panose="020B0604020202020204" pitchFamily="34" charset="0"/>
              <a:buChar char="•"/>
            </a:pPr>
            <a:r>
              <a:rPr lang="es-ES" sz="2400" dirty="0"/>
              <a:t>Control de versiones: Git registra y gestiona todas las modificaciones realizadas en los archivos, lo que permite a los desarrolladores acceder a versiones anteriores, comparar cambios y colaborar de manera eficiente.</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Distribución: Git es un sistema de control de versiones distribuido, lo que significa que cada usuario tiene una copia completa del repositorio. Esto facilita el trabajo colaborativo en equipos distribuidos y evita la dependencia de un servidor central.</a:t>
            </a:r>
            <a:endParaRPr lang="es-CO" sz="2400" dirty="0"/>
          </a:p>
        </p:txBody>
      </p:sp>
    </p:spTree>
    <p:extLst>
      <p:ext uri="{BB962C8B-B14F-4D97-AF65-F5344CB8AC3E}">
        <p14:creationId xmlns:p14="http://schemas.microsoft.com/office/powerpoint/2010/main" val="1004565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675289" y="407791"/>
            <a:ext cx="10814869"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38AA00"/>
                </a:solidFill>
                <a:latin typeface="WORK SANS BOLD ROMAN" pitchFamily="2" charset="77"/>
              </a:rPr>
              <a:t>Características:</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CEBACFFA-7983-4D4A-97F4-1EF98848FE37}"/>
              </a:ext>
            </a:extLst>
          </p:cNvPr>
          <p:cNvSpPr txBox="1"/>
          <p:nvPr/>
        </p:nvSpPr>
        <p:spPr>
          <a:xfrm>
            <a:off x="894179" y="1166842"/>
            <a:ext cx="6403545" cy="4524315"/>
          </a:xfrm>
          <a:prstGeom prst="rect">
            <a:avLst/>
          </a:prstGeom>
          <a:noFill/>
        </p:spPr>
        <p:txBody>
          <a:bodyPr wrap="square">
            <a:spAutoFit/>
          </a:bodyPr>
          <a:lstStyle/>
          <a:p>
            <a:pPr marL="342900" indent="-342900" algn="just">
              <a:buFont typeface="Arial" panose="020B0604020202020204" pitchFamily="34" charset="0"/>
              <a:buChar char="•"/>
            </a:pPr>
            <a:r>
              <a:rPr lang="es-ES" sz="2400" dirty="0"/>
              <a:t>Ramificación y fusión: Los desarrolladores pueden crear ramas (</a:t>
            </a:r>
            <a:r>
              <a:rPr lang="es-ES" sz="2400" dirty="0" err="1"/>
              <a:t>branches</a:t>
            </a:r>
            <a:r>
              <a:rPr lang="es-ES" sz="2400" dirty="0"/>
              <a:t>) para trabajar en características o correcciones de errores específicas sin afectar la rama principal. Luego, pueden fusionar (</a:t>
            </a:r>
            <a:r>
              <a:rPr lang="es-ES" sz="2400" dirty="0" err="1"/>
              <a:t>merge</a:t>
            </a:r>
            <a:r>
              <a:rPr lang="es-ES" sz="2400" dirty="0"/>
              <a:t>) estas ramas de nuevo en la rama principal cuando estén listas.</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Eficiencia: Git almacena cambios en forma de "instantáneas" (</a:t>
            </a:r>
            <a:r>
              <a:rPr lang="es-ES" sz="2400" dirty="0" err="1"/>
              <a:t>snapshots</a:t>
            </a:r>
            <a:r>
              <a:rPr lang="es-ES" sz="2400" dirty="0"/>
              <a:t>) en lugar de copias completas de cada archivo en cada revisión, lo que lo hace eficiente en términos de almacenamiento y transferencia de datos.</a:t>
            </a:r>
            <a:endParaRPr lang="es-CO" sz="2400" dirty="0"/>
          </a:p>
        </p:txBody>
      </p:sp>
    </p:spTree>
    <p:extLst>
      <p:ext uri="{BB962C8B-B14F-4D97-AF65-F5344CB8AC3E}">
        <p14:creationId xmlns:p14="http://schemas.microsoft.com/office/powerpoint/2010/main" val="312857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675289" y="407791"/>
            <a:ext cx="10814869"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38AA00"/>
                </a:solidFill>
                <a:latin typeface="WORK SANS BOLD ROMAN" pitchFamily="2" charset="77"/>
              </a:rPr>
              <a:t>Características:</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CEBACFFA-7983-4D4A-97F4-1EF98848FE37}"/>
              </a:ext>
            </a:extLst>
          </p:cNvPr>
          <p:cNvSpPr txBox="1"/>
          <p:nvPr/>
        </p:nvSpPr>
        <p:spPr>
          <a:xfrm>
            <a:off x="975822" y="1674674"/>
            <a:ext cx="6403545" cy="2246769"/>
          </a:xfrm>
          <a:prstGeom prst="rect">
            <a:avLst/>
          </a:prstGeom>
          <a:noFill/>
        </p:spPr>
        <p:txBody>
          <a:bodyPr wrap="square">
            <a:spAutoFit/>
          </a:bodyPr>
          <a:lstStyle/>
          <a:p>
            <a:pPr marL="342900" indent="-342900" algn="just">
              <a:buFont typeface="Arial" panose="020B0604020202020204" pitchFamily="34" charset="0"/>
              <a:buChar char="•"/>
            </a:pPr>
            <a:r>
              <a:rPr lang="es-ES" sz="2800" dirty="0"/>
              <a:t>Historia de cambios: Git proporciona un registro detallado de todos los cambios realizados en el proyecto, lo que facilita la identificación de quién realizó cada modificación y cuándo.</a:t>
            </a:r>
            <a:endParaRPr lang="es-CO" sz="2800" dirty="0"/>
          </a:p>
        </p:txBody>
      </p:sp>
    </p:spTree>
    <p:extLst>
      <p:ext uri="{BB962C8B-B14F-4D97-AF65-F5344CB8AC3E}">
        <p14:creationId xmlns:p14="http://schemas.microsoft.com/office/powerpoint/2010/main" val="812609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675289" y="407791"/>
            <a:ext cx="10814869"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38AA00"/>
                </a:solidFill>
                <a:latin typeface="WORK SANS BOLD ROMAN" pitchFamily="2" charset="77"/>
              </a:rPr>
              <a:t>Plataformas para implementar integración continua - </a:t>
            </a:r>
            <a:r>
              <a:rPr lang="es-ES" sz="3200" b="1" dirty="0" err="1">
                <a:solidFill>
                  <a:srgbClr val="38AA00"/>
                </a:solidFill>
                <a:latin typeface="WORK SANS BOLD ROMAN" pitchFamily="2" charset="77"/>
              </a:rPr>
              <a:t>Gitlab</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C383C439-F430-4ABE-B176-DE6A9189E49E}"/>
              </a:ext>
            </a:extLst>
          </p:cNvPr>
          <p:cNvPicPr>
            <a:picLocks noChangeAspect="1"/>
          </p:cNvPicPr>
          <p:nvPr/>
        </p:nvPicPr>
        <p:blipFill>
          <a:blip r:embed="rId3"/>
          <a:stretch>
            <a:fillRect/>
          </a:stretch>
        </p:blipFill>
        <p:spPr>
          <a:xfrm>
            <a:off x="1644073" y="1256338"/>
            <a:ext cx="8877300" cy="4345324"/>
          </a:xfrm>
          <a:prstGeom prst="rect">
            <a:avLst/>
          </a:prstGeom>
        </p:spPr>
      </p:pic>
      <p:sp>
        <p:nvSpPr>
          <p:cNvPr id="6" name="CuadroTexto 5">
            <a:extLst>
              <a:ext uri="{FF2B5EF4-FFF2-40B4-BE49-F238E27FC236}">
                <a16:creationId xmlns:a16="http://schemas.microsoft.com/office/drawing/2014/main" id="{7550602E-C3D2-4524-8ED7-9948A6FEBEFF}"/>
              </a:ext>
            </a:extLst>
          </p:cNvPr>
          <p:cNvSpPr txBox="1"/>
          <p:nvPr/>
        </p:nvSpPr>
        <p:spPr>
          <a:xfrm>
            <a:off x="8138160" y="5593080"/>
            <a:ext cx="45719" cy="369332"/>
          </a:xfrm>
          <a:prstGeom prst="rect">
            <a:avLst/>
          </a:prstGeom>
          <a:noFill/>
        </p:spPr>
        <p:txBody>
          <a:bodyPr wrap="square" rtlCol="0">
            <a:spAutoFit/>
          </a:bodyPr>
          <a:lstStyle/>
          <a:p>
            <a:endParaRPr lang="es-CO" dirty="0"/>
          </a:p>
        </p:txBody>
      </p:sp>
      <p:sp>
        <p:nvSpPr>
          <p:cNvPr id="7" name="CuadroTexto 6">
            <a:hlinkClick r:id="rId4"/>
            <a:extLst>
              <a:ext uri="{FF2B5EF4-FFF2-40B4-BE49-F238E27FC236}">
                <a16:creationId xmlns:a16="http://schemas.microsoft.com/office/drawing/2014/main" id="{6D6EBA0E-1CBF-413A-8442-91A2DCA1D49C}"/>
              </a:ext>
            </a:extLst>
          </p:cNvPr>
          <p:cNvSpPr txBox="1"/>
          <p:nvPr/>
        </p:nvSpPr>
        <p:spPr>
          <a:xfrm>
            <a:off x="5775960" y="4892040"/>
            <a:ext cx="640080" cy="369332"/>
          </a:xfrm>
          <a:prstGeom prst="rect">
            <a:avLst/>
          </a:prstGeom>
          <a:noFill/>
        </p:spPr>
        <p:txBody>
          <a:bodyPr wrap="square" rtlCol="0">
            <a:spAutoFit/>
          </a:bodyPr>
          <a:lstStyle/>
          <a:p>
            <a:r>
              <a:rPr lang="es-ES" b="1" dirty="0">
                <a:solidFill>
                  <a:srgbClr val="002060"/>
                </a:solidFill>
              </a:rPr>
              <a:t>Link</a:t>
            </a:r>
            <a:endParaRPr lang="es-CO" b="1" dirty="0">
              <a:solidFill>
                <a:srgbClr val="002060"/>
              </a:solidFill>
            </a:endParaRPr>
          </a:p>
        </p:txBody>
      </p:sp>
      <p:sp>
        <p:nvSpPr>
          <p:cNvPr id="9" name="CuadroTexto 8">
            <a:hlinkClick r:id="rId5"/>
            <a:extLst>
              <a:ext uri="{FF2B5EF4-FFF2-40B4-BE49-F238E27FC236}">
                <a16:creationId xmlns:a16="http://schemas.microsoft.com/office/drawing/2014/main" id="{09733C50-D8BD-4F87-99D4-48E349F8CB78}"/>
              </a:ext>
            </a:extLst>
          </p:cNvPr>
          <p:cNvSpPr txBox="1"/>
          <p:nvPr/>
        </p:nvSpPr>
        <p:spPr>
          <a:xfrm>
            <a:off x="2920360" y="4892040"/>
            <a:ext cx="640080" cy="369332"/>
          </a:xfrm>
          <a:prstGeom prst="rect">
            <a:avLst/>
          </a:prstGeom>
          <a:noFill/>
        </p:spPr>
        <p:txBody>
          <a:bodyPr wrap="square" rtlCol="0">
            <a:spAutoFit/>
          </a:bodyPr>
          <a:lstStyle/>
          <a:p>
            <a:r>
              <a:rPr lang="es-ES" b="1" dirty="0">
                <a:solidFill>
                  <a:srgbClr val="002060"/>
                </a:solidFill>
              </a:rPr>
              <a:t>Link</a:t>
            </a:r>
            <a:endParaRPr lang="es-CO" b="1" dirty="0">
              <a:solidFill>
                <a:srgbClr val="002060"/>
              </a:solidFill>
            </a:endParaRPr>
          </a:p>
        </p:txBody>
      </p:sp>
      <p:sp>
        <p:nvSpPr>
          <p:cNvPr id="10" name="CuadroTexto 9">
            <a:hlinkClick r:id="rId6"/>
            <a:extLst>
              <a:ext uri="{FF2B5EF4-FFF2-40B4-BE49-F238E27FC236}">
                <a16:creationId xmlns:a16="http://schemas.microsoft.com/office/drawing/2014/main" id="{EABC6419-A2DB-42E7-9927-60F82F44D75C}"/>
              </a:ext>
            </a:extLst>
          </p:cNvPr>
          <p:cNvSpPr txBox="1"/>
          <p:nvPr/>
        </p:nvSpPr>
        <p:spPr>
          <a:xfrm>
            <a:off x="8787760" y="5076706"/>
            <a:ext cx="640080" cy="369332"/>
          </a:xfrm>
          <a:prstGeom prst="rect">
            <a:avLst/>
          </a:prstGeom>
          <a:noFill/>
        </p:spPr>
        <p:txBody>
          <a:bodyPr wrap="square" rtlCol="0">
            <a:spAutoFit/>
          </a:bodyPr>
          <a:lstStyle/>
          <a:p>
            <a:r>
              <a:rPr lang="es-ES" b="1" dirty="0">
                <a:solidFill>
                  <a:srgbClr val="002060"/>
                </a:solidFill>
              </a:rPr>
              <a:t>Link</a:t>
            </a:r>
            <a:endParaRPr lang="es-CO" b="1" dirty="0">
              <a:solidFill>
                <a:srgbClr val="002060"/>
              </a:solidFill>
            </a:endParaRPr>
          </a:p>
        </p:txBody>
      </p:sp>
    </p:spTree>
    <p:extLst>
      <p:ext uri="{BB962C8B-B14F-4D97-AF65-F5344CB8AC3E}">
        <p14:creationId xmlns:p14="http://schemas.microsoft.com/office/powerpoint/2010/main" val="3745225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675289" y="407791"/>
            <a:ext cx="10814869"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38AA00"/>
                </a:solidFill>
                <a:latin typeface="WORK SANS BOLD ROMAN" pitchFamily="2" charset="77"/>
              </a:rPr>
              <a:t>Comandos básicos:</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27E3BF3B-ADF2-4006-8926-2D201D40005F}"/>
              </a:ext>
            </a:extLst>
          </p:cNvPr>
          <p:cNvPicPr>
            <a:picLocks noChangeAspect="1"/>
          </p:cNvPicPr>
          <p:nvPr/>
        </p:nvPicPr>
        <p:blipFill>
          <a:blip r:embed="rId3"/>
          <a:stretch>
            <a:fillRect/>
          </a:stretch>
        </p:blipFill>
        <p:spPr>
          <a:xfrm>
            <a:off x="360103" y="1084389"/>
            <a:ext cx="11445240" cy="5590730"/>
          </a:xfrm>
          <a:prstGeom prst="rect">
            <a:avLst/>
          </a:prstGeom>
        </p:spPr>
      </p:pic>
    </p:spTree>
    <p:extLst>
      <p:ext uri="{BB962C8B-B14F-4D97-AF65-F5344CB8AC3E}">
        <p14:creationId xmlns:p14="http://schemas.microsoft.com/office/powerpoint/2010/main" val="377735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675289" y="407791"/>
            <a:ext cx="10814869"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38AA00"/>
                </a:solidFill>
                <a:latin typeface="WORK SANS BOLD ROMAN" pitchFamily="2" charset="77"/>
              </a:rPr>
              <a:t>Instalación</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434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675289" y="407791"/>
            <a:ext cx="10814869"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38AA00"/>
                </a:solidFill>
                <a:latin typeface="WORK SANS BOLD ROMAN" pitchFamily="2" charset="77"/>
              </a:rPr>
              <a:t>Comandos básicos:</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60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675289" y="407791"/>
            <a:ext cx="10814869"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38AA00"/>
                </a:solidFill>
                <a:latin typeface="WORK SANS BOLD ROMAN" pitchFamily="2" charset="77"/>
              </a:rPr>
              <a:t>Comandos básicos:</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033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B958BF-6734-42E3-BDCF-6355CFA6D37F}"/>
              </a:ext>
            </a:extLst>
          </p:cNvPr>
          <p:cNvSpPr txBox="1">
            <a:spLocks/>
          </p:cNvSpPr>
          <p:nvPr/>
        </p:nvSpPr>
        <p:spPr>
          <a:xfrm>
            <a:off x="1104181" y="419823"/>
            <a:ext cx="9660072"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solidFill>
                  <a:srgbClr val="38AA00"/>
                </a:solidFill>
                <a:latin typeface="WORK SANS BOLD ROMAN" pitchFamily="2" charset="77"/>
              </a:rPr>
              <a:t>Aplicación del paradigma orientado a objetos</a:t>
            </a:r>
            <a:endParaRPr lang="es-CO" sz="3600" b="1" dirty="0">
              <a:solidFill>
                <a:srgbClr val="38AA00"/>
              </a:solidFill>
              <a:latin typeface="WORK SANS BOLD ROMAN" pitchFamily="2" charset="77"/>
            </a:endParaRPr>
          </a:p>
        </p:txBody>
      </p:sp>
      <p:pic>
        <p:nvPicPr>
          <p:cNvPr id="9" name="Imagen 8">
            <a:extLst>
              <a:ext uri="{FF2B5EF4-FFF2-40B4-BE49-F238E27FC236}">
                <a16:creationId xmlns:a16="http://schemas.microsoft.com/office/drawing/2014/main" id="{2D51797D-C79A-4269-8BEB-66DF8E0D1422}"/>
              </a:ext>
            </a:extLst>
          </p:cNvPr>
          <p:cNvPicPr>
            <a:picLocks noChangeAspect="1"/>
          </p:cNvPicPr>
          <p:nvPr/>
        </p:nvPicPr>
        <p:blipFill>
          <a:blip r:embed="rId3"/>
          <a:stretch>
            <a:fillRect/>
          </a:stretch>
        </p:blipFill>
        <p:spPr>
          <a:xfrm>
            <a:off x="0" y="1289466"/>
            <a:ext cx="12192000" cy="4806533"/>
          </a:xfrm>
          <a:prstGeom prst="rect">
            <a:avLst/>
          </a:prstGeom>
        </p:spPr>
      </p:pic>
    </p:spTree>
    <p:extLst>
      <p:ext uri="{BB962C8B-B14F-4D97-AF65-F5344CB8AC3E}">
        <p14:creationId xmlns:p14="http://schemas.microsoft.com/office/powerpoint/2010/main" val="496501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675289" y="407791"/>
            <a:ext cx="10814869"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38AA00"/>
                </a:solidFill>
                <a:latin typeface="WORK SANS BOLD ROMAN" pitchFamily="2" charset="77"/>
              </a:rPr>
              <a:t>Elementos para tener en cuenta en el documento:</a:t>
            </a:r>
            <a:endParaRPr lang="es-CO" sz="32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CEBACFFA-7983-4D4A-97F4-1EF98848FE37}"/>
              </a:ext>
            </a:extLst>
          </p:cNvPr>
          <p:cNvSpPr txBox="1"/>
          <p:nvPr/>
        </p:nvSpPr>
        <p:spPr>
          <a:xfrm>
            <a:off x="975822" y="1674674"/>
            <a:ext cx="6403545" cy="2554545"/>
          </a:xfrm>
          <a:prstGeom prst="rect">
            <a:avLst/>
          </a:prstGeom>
          <a:noFill/>
        </p:spPr>
        <p:txBody>
          <a:bodyPr wrap="square">
            <a:spAutoFit/>
          </a:bodyPr>
          <a:lstStyle/>
          <a:p>
            <a:pPr marL="342900" indent="-342900" algn="just">
              <a:buFont typeface="Arial" panose="020B0604020202020204" pitchFamily="34" charset="0"/>
              <a:buChar char="•"/>
            </a:pPr>
            <a:r>
              <a:rPr lang="es-ES" sz="2000" dirty="0"/>
              <a:t>Se deben seguir las normas básicas de presentación de un documento escrito, es decir el documento debe tener como mínimo una portada, introducción, objetivo, tablas con diferencias y características y comandos de </a:t>
            </a:r>
            <a:r>
              <a:rPr lang="es-ES" sz="2000" dirty="0" err="1"/>
              <a:t>git</a:t>
            </a:r>
            <a:r>
              <a:rPr lang="es-ES" sz="2000" dirty="0"/>
              <a:t> local y </a:t>
            </a:r>
            <a:r>
              <a:rPr lang="es-ES" sz="2000" dirty="0" err="1"/>
              <a:t>git</a:t>
            </a:r>
            <a:r>
              <a:rPr lang="es-ES" sz="2000" dirty="0"/>
              <a:t> remoto.</a:t>
            </a:r>
          </a:p>
          <a:p>
            <a:pPr algn="just"/>
            <a:endParaRPr lang="es-ES" sz="2000" dirty="0"/>
          </a:p>
          <a:p>
            <a:pPr marL="342900" indent="-342900" algn="just">
              <a:buFont typeface="Arial" panose="020B0604020202020204" pitchFamily="34" charset="0"/>
              <a:buChar char="•"/>
            </a:pPr>
            <a:r>
              <a:rPr lang="es-ES" sz="2000" dirty="0"/>
              <a:t>Realice una tabla con la descripción de los comandos básicos de </a:t>
            </a:r>
            <a:r>
              <a:rPr lang="es-ES" sz="2000" dirty="0" err="1"/>
              <a:t>git</a:t>
            </a:r>
            <a:r>
              <a:rPr lang="es-ES" sz="2000" dirty="0"/>
              <a:t> remoto y </a:t>
            </a:r>
            <a:r>
              <a:rPr lang="es-ES" sz="2000" dirty="0" err="1"/>
              <a:t>git</a:t>
            </a:r>
            <a:r>
              <a:rPr lang="es-ES" sz="2000" dirty="0"/>
              <a:t> local</a:t>
            </a:r>
            <a:endParaRPr lang="es-CO" sz="2000" dirty="0"/>
          </a:p>
        </p:txBody>
      </p:sp>
    </p:spTree>
    <p:extLst>
      <p:ext uri="{BB962C8B-B14F-4D97-AF65-F5344CB8AC3E}">
        <p14:creationId xmlns:p14="http://schemas.microsoft.com/office/powerpoint/2010/main" val="4137724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EDEB1C3-DCBC-4F8A-9E2A-603D05AD776E}"/>
              </a:ext>
            </a:extLst>
          </p:cNvPr>
          <p:cNvSpPr txBox="1"/>
          <p:nvPr/>
        </p:nvSpPr>
        <p:spPr>
          <a:xfrm>
            <a:off x="709083" y="2136338"/>
            <a:ext cx="6160374" cy="2585323"/>
          </a:xfrm>
          <a:prstGeom prst="rect">
            <a:avLst/>
          </a:prstGeom>
          <a:solidFill>
            <a:schemeClr val="accent2"/>
          </a:solidFill>
        </p:spPr>
        <p:txBody>
          <a:bodyPr wrap="square">
            <a:spAutoFit/>
          </a:bodyPr>
          <a:lstStyle/>
          <a:p>
            <a:pPr algn="l"/>
            <a:endParaRPr lang="es-CO" sz="1800" b="0" i="0" u="none" strike="noStrike" baseline="0" dirty="0">
              <a:solidFill>
                <a:srgbClr val="000000"/>
              </a:solidFill>
              <a:latin typeface="Arial" panose="020B0604020202020204" pitchFamily="34" charset="0"/>
            </a:endParaRPr>
          </a:p>
          <a:p>
            <a:r>
              <a:rPr lang="es-CO" sz="1800" b="1" i="0" u="none" strike="noStrike" baseline="0" dirty="0">
                <a:solidFill>
                  <a:srgbClr val="000000"/>
                </a:solidFill>
                <a:latin typeface="Arial" panose="020B0604020202020204" pitchFamily="34" charset="0"/>
              </a:rPr>
              <a:t>Productos para entregar: </a:t>
            </a:r>
            <a:r>
              <a:rPr lang="es-CO" sz="1800" b="0" i="0" u="none" strike="noStrike" baseline="0" dirty="0">
                <a:solidFill>
                  <a:srgbClr val="000000"/>
                </a:solidFill>
                <a:latin typeface="Arial" panose="020B0604020202020204" pitchFamily="34" charset="0"/>
              </a:rPr>
              <a:t>documento informe técnico </a:t>
            </a:r>
          </a:p>
          <a:p>
            <a:r>
              <a:rPr lang="es-CO" sz="1800" b="0" i="0" u="none" strike="noStrike" baseline="0" dirty="0">
                <a:solidFill>
                  <a:srgbClr val="000000"/>
                </a:solidFill>
                <a:latin typeface="Calibri" panose="020F0502020204030204" pitchFamily="34" charset="0"/>
              </a:rPr>
              <a:t>● </a:t>
            </a:r>
            <a:r>
              <a:rPr lang="es-CO" sz="1800" b="1" i="0" u="none" strike="noStrike" baseline="0" dirty="0">
                <a:solidFill>
                  <a:srgbClr val="000000"/>
                </a:solidFill>
                <a:latin typeface="Arial" panose="020B0604020202020204" pitchFamily="34" charset="0"/>
              </a:rPr>
              <a:t>Extensión: </a:t>
            </a:r>
            <a:r>
              <a:rPr lang="es-CO" sz="1800" b="0" i="0" u="none" strike="noStrike" baseline="0" dirty="0">
                <a:solidFill>
                  <a:srgbClr val="000000"/>
                </a:solidFill>
                <a:latin typeface="Arial" panose="020B0604020202020204" pitchFamily="34" charset="0"/>
              </a:rPr>
              <a:t>Libre. </a:t>
            </a:r>
          </a:p>
          <a:p>
            <a:r>
              <a:rPr lang="es-CO" sz="1800" b="0" i="0" u="none" strike="noStrike" baseline="0" dirty="0">
                <a:solidFill>
                  <a:srgbClr val="000000"/>
                </a:solidFill>
                <a:latin typeface="Calibri" panose="020F0502020204030204" pitchFamily="34" charset="0"/>
              </a:rPr>
              <a:t>● </a:t>
            </a:r>
            <a:r>
              <a:rPr lang="es-CO" sz="1800" b="1" i="0" u="none" strike="noStrike" baseline="0" dirty="0">
                <a:solidFill>
                  <a:srgbClr val="000000"/>
                </a:solidFill>
                <a:latin typeface="Arial" panose="020B0604020202020204" pitchFamily="34" charset="0"/>
              </a:rPr>
              <a:t>Formato: </a:t>
            </a:r>
            <a:r>
              <a:rPr lang="es-CO" sz="1800" b="0" i="0" u="none" strike="noStrike" baseline="0" dirty="0">
                <a:solidFill>
                  <a:srgbClr val="000000"/>
                </a:solidFill>
                <a:latin typeface="Arial" panose="020B0604020202020204" pitchFamily="34" charset="0"/>
              </a:rPr>
              <a:t>PDF. </a:t>
            </a:r>
          </a:p>
          <a:p>
            <a:pPr algn="l"/>
            <a:endParaRPr lang="es-CO"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Para hacer el envío de la evidencia remítase al área de la actividad correspondiente y acceda al espacio: </a:t>
            </a:r>
          </a:p>
          <a:p>
            <a:r>
              <a:rPr lang="es-ES" sz="1800" b="0" i="0" u="none" strike="noStrike" baseline="0" dirty="0">
                <a:solidFill>
                  <a:srgbClr val="000000"/>
                </a:solidFill>
                <a:latin typeface="Arial" panose="020B0604020202020204" pitchFamily="34" charset="0"/>
              </a:rPr>
              <a:t>identifica herramientas de versionamiento GA7-220501096-AA1-EV03 . </a:t>
            </a:r>
            <a:endParaRPr lang="es-CO" sz="1800" b="0" i="0" u="none" strike="noStrike" baseline="0" dirty="0">
              <a:solidFill>
                <a:srgbClr val="000000"/>
              </a:solidFill>
              <a:latin typeface="Arial" panose="020B0604020202020204" pitchFamily="34" charset="0"/>
            </a:endParaRPr>
          </a:p>
        </p:txBody>
      </p:sp>
      <p:pic>
        <p:nvPicPr>
          <p:cNvPr id="4" name="Imagen 3">
            <a:extLst>
              <a:ext uri="{FF2B5EF4-FFF2-40B4-BE49-F238E27FC236}">
                <a16:creationId xmlns:a16="http://schemas.microsoft.com/office/drawing/2014/main" id="{0086478A-E9DD-4F18-92F1-BB4B665A87C1}"/>
              </a:ext>
            </a:extLst>
          </p:cNvPr>
          <p:cNvPicPr>
            <a:picLocks noChangeAspect="1"/>
          </p:cNvPicPr>
          <p:nvPr/>
        </p:nvPicPr>
        <p:blipFill>
          <a:blip r:embed="rId3"/>
          <a:srcRect l="9887" r="9887"/>
          <a:stretch/>
        </p:blipFill>
        <p:spPr>
          <a:xfrm>
            <a:off x="7918847" y="1572646"/>
            <a:ext cx="2966737" cy="2738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ítulo 1">
            <a:extLst>
              <a:ext uri="{FF2B5EF4-FFF2-40B4-BE49-F238E27FC236}">
                <a16:creationId xmlns:a16="http://schemas.microsoft.com/office/drawing/2014/main" id="{85222DF1-535A-49CE-B61E-91ACB7500F38}"/>
              </a:ext>
            </a:extLst>
          </p:cNvPr>
          <p:cNvSpPr txBox="1">
            <a:spLocks/>
          </p:cNvSpPr>
          <p:nvPr/>
        </p:nvSpPr>
        <p:spPr>
          <a:xfrm>
            <a:off x="590835" y="227317"/>
            <a:ext cx="9595902"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solidFill>
                  <a:srgbClr val="38AA00"/>
                </a:solidFill>
                <a:latin typeface="WORK SANS BOLD ROMAN" pitchFamily="2" charset="77"/>
              </a:rPr>
              <a:t>Lineamientos generales para la entrega de la evidencia:</a:t>
            </a:r>
            <a:endParaRPr lang="es-CO" sz="3600" b="1" dirty="0">
              <a:solidFill>
                <a:srgbClr val="38AA00"/>
              </a:solidFill>
              <a:latin typeface="WORK SANS BOLD ROMAN" pitchFamily="2" charset="77"/>
            </a:endParaRPr>
          </a:p>
        </p:txBody>
      </p:sp>
    </p:spTree>
    <p:extLst>
      <p:ext uri="{BB962C8B-B14F-4D97-AF65-F5344CB8AC3E}">
        <p14:creationId xmlns:p14="http://schemas.microsoft.com/office/powerpoint/2010/main" val="509449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A7DF2-552A-4DB7-948C-5E5C62876672}"/>
              </a:ext>
            </a:extLst>
          </p:cNvPr>
          <p:cNvSpPr>
            <a:spLocks noGrp="1"/>
          </p:cNvSpPr>
          <p:nvPr>
            <p:ph type="title"/>
          </p:nvPr>
        </p:nvSpPr>
        <p:spPr/>
        <p:txBody>
          <a:bodyPr/>
          <a:lstStyle/>
          <a:p>
            <a:pPr>
              <a:defRPr/>
            </a:pPr>
            <a:r>
              <a:rPr lang="es-ES" dirty="0"/>
              <a:t>¿Inquietudes Dudas?</a:t>
            </a:r>
            <a:endParaRPr lang="es-CO" dirty="0"/>
          </a:p>
        </p:txBody>
      </p:sp>
      <p:pic>
        <p:nvPicPr>
          <p:cNvPr id="47107" name="Marcador de contenido 5" descr="Empresario encogiéndose de hombros">
            <a:extLst>
              <a:ext uri="{FF2B5EF4-FFF2-40B4-BE49-F238E27FC236}">
                <a16:creationId xmlns:a16="http://schemas.microsoft.com/office/drawing/2014/main" id="{778F890E-C65A-45FC-9EB9-3F8F05B1A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3" y="2292350"/>
            <a:ext cx="1701800"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CuadroTexto 4">
            <a:extLst>
              <a:ext uri="{FF2B5EF4-FFF2-40B4-BE49-F238E27FC236}">
                <a16:creationId xmlns:a16="http://schemas.microsoft.com/office/drawing/2014/main" id="{DEB2AF1D-5075-4809-BE67-6C8968479A95}"/>
              </a:ext>
            </a:extLst>
          </p:cNvPr>
          <p:cNvSpPr txBox="1">
            <a:spLocks noChangeArrowheads="1"/>
          </p:cNvSpPr>
          <p:nvPr/>
        </p:nvSpPr>
        <p:spPr bwMode="auto">
          <a:xfrm>
            <a:off x="3275013" y="3892550"/>
            <a:ext cx="6097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s-ES" altLang="es-CO" sz="1800">
                <a:solidFill>
                  <a:srgbClr val="374151"/>
                </a:solidFill>
                <a:latin typeface="Söhne"/>
              </a:rPr>
              <a:t>.</a:t>
            </a:r>
            <a:endParaRPr lang="es-CO" altLang="es-CO" sz="1800"/>
          </a:p>
        </p:txBody>
      </p:sp>
    </p:spTree>
    <p:extLst>
      <p:ext uri="{BB962C8B-B14F-4D97-AF65-F5344CB8AC3E}">
        <p14:creationId xmlns:p14="http://schemas.microsoft.com/office/powerpoint/2010/main" val="214017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solidFill>
                  <a:srgbClr val="38AA00"/>
                </a:solidFill>
                <a:latin typeface="WORK SANS BOLD ROMAN" pitchFamily="2" charset="77"/>
              </a:rPr>
              <a:t>Definición de P.O.O</a:t>
            </a:r>
            <a:endParaRPr lang="es-CO" sz="36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580610A0-3DDC-4C96-8554-8D265F17254B}"/>
              </a:ext>
            </a:extLst>
          </p:cNvPr>
          <p:cNvSpPr txBox="1"/>
          <p:nvPr/>
        </p:nvSpPr>
        <p:spPr>
          <a:xfrm>
            <a:off x="929640" y="1789837"/>
            <a:ext cx="9966960" cy="1938992"/>
          </a:xfrm>
          <a:prstGeom prst="rect">
            <a:avLst/>
          </a:prstGeom>
          <a:noFill/>
        </p:spPr>
        <p:txBody>
          <a:bodyPr wrap="square">
            <a:spAutoFit/>
          </a:bodyPr>
          <a:lstStyle/>
          <a:p>
            <a:pPr algn="just"/>
            <a:r>
              <a:rPr lang="es-ES" sz="2400" dirty="0"/>
              <a:t>P.O.O. es una abreviatura de "Programación Orientada a Objetos", que es un paradigma de programación utilizado en el desarrollo de software. La Programación Orientada a Objetos se basa en el concepto de "objetos", que son unidades autónomas que representan datos y funcionalidades relacionadas en un programa.</a:t>
            </a:r>
            <a:endParaRPr lang="es-CO" sz="2400" dirty="0"/>
          </a:p>
        </p:txBody>
      </p:sp>
    </p:spTree>
    <p:extLst>
      <p:ext uri="{BB962C8B-B14F-4D97-AF65-F5344CB8AC3E}">
        <p14:creationId xmlns:p14="http://schemas.microsoft.com/office/powerpoint/2010/main" val="520255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solidFill>
                  <a:srgbClr val="38AA00"/>
                </a:solidFill>
                <a:latin typeface="WORK SANS BOLD ROMAN" pitchFamily="2" charset="77"/>
              </a:rPr>
              <a:t>Definición de Objetos</a:t>
            </a:r>
            <a:endParaRPr lang="es-CO" sz="36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580610A0-3DDC-4C96-8554-8D265F17254B}"/>
              </a:ext>
            </a:extLst>
          </p:cNvPr>
          <p:cNvSpPr txBox="1"/>
          <p:nvPr/>
        </p:nvSpPr>
        <p:spPr>
          <a:xfrm>
            <a:off x="929640" y="1789837"/>
            <a:ext cx="9966960" cy="1569660"/>
          </a:xfrm>
          <a:prstGeom prst="rect">
            <a:avLst/>
          </a:prstGeom>
          <a:noFill/>
        </p:spPr>
        <p:txBody>
          <a:bodyPr wrap="square">
            <a:spAutoFit/>
          </a:bodyPr>
          <a:lstStyle/>
          <a:p>
            <a:pPr algn="just"/>
            <a:r>
              <a:rPr lang="es-ES" sz="2400" dirty="0"/>
              <a:t>En la Programación Orientada a Objetos, los objetos son instancias de clases, que son plantillas o moldes que definen la estructura y el comportamiento de los objetos. Cada objeto tiene atributos (variables) y métodos (funciones) que operan en esos atributos</a:t>
            </a:r>
            <a:endParaRPr lang="es-CO" sz="2400" dirty="0"/>
          </a:p>
        </p:txBody>
      </p:sp>
    </p:spTree>
    <p:extLst>
      <p:ext uri="{BB962C8B-B14F-4D97-AF65-F5344CB8AC3E}">
        <p14:creationId xmlns:p14="http://schemas.microsoft.com/office/powerpoint/2010/main" val="3729270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solidFill>
                  <a:srgbClr val="38AA00"/>
                </a:solidFill>
                <a:latin typeface="WORK SANS BOLD ROMAN" pitchFamily="2" charset="77"/>
              </a:rPr>
              <a:t>Definición de Clases</a:t>
            </a:r>
            <a:endParaRPr lang="es-CO" sz="36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40F62BA6-B4C7-4F64-85E3-E7B957C8C0A8}"/>
              </a:ext>
            </a:extLst>
          </p:cNvPr>
          <p:cNvSpPr txBox="1"/>
          <p:nvPr/>
        </p:nvSpPr>
        <p:spPr>
          <a:xfrm>
            <a:off x="1104181" y="2082076"/>
            <a:ext cx="6096000" cy="1938992"/>
          </a:xfrm>
          <a:prstGeom prst="rect">
            <a:avLst/>
          </a:prstGeom>
          <a:noFill/>
        </p:spPr>
        <p:txBody>
          <a:bodyPr wrap="square">
            <a:spAutoFit/>
          </a:bodyPr>
          <a:lstStyle/>
          <a:p>
            <a:pPr algn="just"/>
            <a:r>
              <a:rPr lang="es-ES" sz="2400" dirty="0"/>
              <a:t>Las clases son las plantillas que definen la estructura y el comportamiento de los objetos. Una clase define los atributos y los métodos que los objetos creados a partir de esa clase tendrán</a:t>
            </a:r>
            <a:endParaRPr lang="es-CO" sz="2400" dirty="0"/>
          </a:p>
        </p:txBody>
      </p:sp>
    </p:spTree>
    <p:extLst>
      <p:ext uri="{BB962C8B-B14F-4D97-AF65-F5344CB8AC3E}">
        <p14:creationId xmlns:p14="http://schemas.microsoft.com/office/powerpoint/2010/main" val="420297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solidFill>
                  <a:srgbClr val="38AA00"/>
                </a:solidFill>
                <a:latin typeface="WORK SANS BOLD ROMAN" pitchFamily="2" charset="77"/>
              </a:rPr>
              <a:t>Definición de Encapsulamiento</a:t>
            </a:r>
            <a:endParaRPr lang="es-CO" sz="36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7FD509-FB81-4C84-A9A4-7B06BBF29C25}"/>
              </a:ext>
            </a:extLst>
          </p:cNvPr>
          <p:cNvSpPr txBox="1"/>
          <p:nvPr/>
        </p:nvSpPr>
        <p:spPr>
          <a:xfrm>
            <a:off x="1104180" y="2064157"/>
            <a:ext cx="8481779" cy="1938992"/>
          </a:xfrm>
          <a:prstGeom prst="rect">
            <a:avLst/>
          </a:prstGeom>
          <a:noFill/>
        </p:spPr>
        <p:txBody>
          <a:bodyPr wrap="square">
            <a:spAutoFit/>
          </a:bodyPr>
          <a:lstStyle/>
          <a:p>
            <a:pPr algn="just"/>
            <a:r>
              <a:rPr lang="es-ES" sz="2400" dirty="0"/>
              <a:t>La encapsulación implica que los datos (atributos) y los métodos relacionados se agrupen en un objeto y se controlen de manera que solo se pueda acceder a ellos a través de interfaces bien definidas. Esto proporciona una forma de ocultar los detalles de implementación y proteger los datos de acceso no autorizado</a:t>
            </a:r>
            <a:endParaRPr lang="es-CO" sz="2400" dirty="0"/>
          </a:p>
        </p:txBody>
      </p:sp>
    </p:spTree>
    <p:extLst>
      <p:ext uri="{BB962C8B-B14F-4D97-AF65-F5344CB8AC3E}">
        <p14:creationId xmlns:p14="http://schemas.microsoft.com/office/powerpoint/2010/main" val="49169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1104181" y="419823"/>
            <a:ext cx="104701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solidFill>
                  <a:srgbClr val="38AA00"/>
                </a:solidFill>
                <a:latin typeface="WORK SANS BOLD ROMAN" pitchFamily="2" charset="77"/>
              </a:rPr>
              <a:t>Definición de Herencia</a:t>
            </a:r>
            <a:endParaRPr lang="es-CO" sz="3600" b="1" dirty="0">
              <a:solidFill>
                <a:srgbClr val="38AA00"/>
              </a:solidFill>
              <a:latin typeface="WORK SANS BOLD ROMAN" pitchFamily="2" charset="77"/>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1342026" y="917239"/>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B47CE3EF-2D0C-4AA0-9741-C47E80F15715}"/>
              </a:ext>
            </a:extLst>
          </p:cNvPr>
          <p:cNvSpPr txBox="1"/>
          <p:nvPr/>
        </p:nvSpPr>
        <p:spPr>
          <a:xfrm>
            <a:off x="1104181" y="2051596"/>
            <a:ext cx="6096000" cy="1938992"/>
          </a:xfrm>
          <a:prstGeom prst="rect">
            <a:avLst/>
          </a:prstGeom>
          <a:noFill/>
        </p:spPr>
        <p:txBody>
          <a:bodyPr wrap="square">
            <a:spAutoFit/>
          </a:bodyPr>
          <a:lstStyle/>
          <a:p>
            <a:pPr algn="just"/>
            <a:r>
              <a:rPr lang="es-ES" sz="2400" dirty="0"/>
              <a:t>La herencia permite que una clase (llamada subclase o clase hija) herede atributos y métodos de otra clase (llamada superclase o clase padre). Esto fomenta la reutilización del código y la creación de jerarquías de clases</a:t>
            </a:r>
            <a:endParaRPr lang="es-CO" sz="2400" dirty="0"/>
          </a:p>
        </p:txBody>
      </p:sp>
    </p:spTree>
    <p:extLst>
      <p:ext uri="{BB962C8B-B14F-4D97-AF65-F5344CB8AC3E}">
        <p14:creationId xmlns:p14="http://schemas.microsoft.com/office/powerpoint/2010/main" val="20173680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3682</TotalTime>
  <Words>1861</Words>
  <Application>Microsoft Office PowerPoint</Application>
  <PresentationFormat>Panorámica</PresentationFormat>
  <Paragraphs>177</Paragraphs>
  <Slides>42</Slides>
  <Notes>33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42</vt:i4>
      </vt:variant>
    </vt:vector>
  </HeadingPairs>
  <TitlesOfParts>
    <vt:vector size="52" baseType="lpstr">
      <vt:lpstr>Arial</vt:lpstr>
      <vt:lpstr>Blackadder ITC</vt:lpstr>
      <vt:lpstr>Calibri</vt:lpstr>
      <vt:lpstr>Calibri Light</vt:lpstr>
      <vt:lpstr>Söhne</vt:lpstr>
      <vt:lpstr>Times New Roman</vt:lpstr>
      <vt:lpstr>WORK SANS BOLD ROMAN</vt:lpstr>
      <vt:lpstr>Work Sans Light Roman</vt:lpstr>
      <vt:lpstr>Work Sans Medium</vt:lpstr>
      <vt:lpstr>Tema de Office</vt:lpstr>
      <vt:lpstr>Presentación de PowerPoint</vt:lpstr>
      <vt:lpstr>Presentación de PowerPoint</vt:lpstr>
      <vt:lpstr>Objetivo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Configuración del entorno de desarrollo</vt:lpstr>
      <vt:lpstr>Estructura del proyecto:</vt:lpstr>
      <vt:lpstr>Diseño de la interfaz de usuario:</vt:lpstr>
      <vt:lpstr>Diseño de la interfaz de usuario:</vt:lpstr>
      <vt:lpstr>Presentación de PowerPoint</vt:lpstr>
      <vt:lpstr>Presentación de PowerPoint</vt:lpstr>
      <vt:lpstr>Presentación de PowerPoint</vt:lpstr>
      <vt:lpstr>¿Inquietudes Dudas?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¿Inquietudes Dudas?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dc:creator>
  <cp:lastModifiedBy>Windows</cp:lastModifiedBy>
  <cp:revision>106</cp:revision>
  <dcterms:created xsi:type="dcterms:W3CDTF">2023-10-19T17:15:00Z</dcterms:created>
  <dcterms:modified xsi:type="dcterms:W3CDTF">2023-11-16T15:05:23Z</dcterms:modified>
</cp:coreProperties>
</file>